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notesSlides/notesSlide2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62" r:id="rId2"/>
    <p:sldId id="279" r:id="rId3"/>
    <p:sldId id="259" r:id="rId4"/>
    <p:sldId id="260" r:id="rId5"/>
    <p:sldId id="302" r:id="rId6"/>
    <p:sldId id="303" r:id="rId7"/>
    <p:sldId id="278" r:id="rId8"/>
    <p:sldId id="265" r:id="rId9"/>
    <p:sldId id="266" r:id="rId10"/>
    <p:sldId id="267" r:id="rId11"/>
    <p:sldId id="268" r:id="rId12"/>
    <p:sldId id="269" r:id="rId13"/>
    <p:sldId id="270" r:id="rId14"/>
    <p:sldId id="284" r:id="rId15"/>
    <p:sldId id="272" r:id="rId16"/>
    <p:sldId id="273" r:id="rId17"/>
    <p:sldId id="280" r:id="rId18"/>
    <p:sldId id="281" r:id="rId19"/>
    <p:sldId id="289" r:id="rId20"/>
    <p:sldId id="282" r:id="rId21"/>
    <p:sldId id="283" r:id="rId22"/>
    <p:sldId id="294" r:id="rId23"/>
    <p:sldId id="296" r:id="rId24"/>
    <p:sldId id="287" r:id="rId25"/>
    <p:sldId id="286" r:id="rId26"/>
    <p:sldId id="291" r:id="rId27"/>
    <p:sldId id="292" r:id="rId28"/>
    <p:sldId id="299" r:id="rId29"/>
    <p:sldId id="297" r:id="rId30"/>
    <p:sldId id="261" r:id="rId31"/>
    <p:sldId id="298" r:id="rId32"/>
  </p:sldIdLst>
  <p:sldSz cx="9144000" cy="6858000" type="screen4x3"/>
  <p:notesSz cx="10021888" cy="6888163"/>
  <p:embeddedFontLst>
    <p:embeddedFont>
      <p:font typeface="TH SarabunIT๙" pitchFamily="34" charset="-34"/>
      <p:regular r:id="rId35"/>
      <p:bold r:id="rId36"/>
      <p:italic r:id="rId37"/>
      <p:boldItalic r:id="rId38"/>
    </p:embeddedFont>
    <p:embeddedFont>
      <p:font typeface="Calibri" pitchFamily="34" charset="0"/>
      <p:regular r:id="rId39"/>
      <p:bold r:id="rId40"/>
      <p:italic r:id="rId41"/>
      <p:boldItalic r:id="rId42"/>
    </p:embeddedFont>
    <p:embeddedFont>
      <p:font typeface="PSL EmpireExtra" charset="-34"/>
      <p:regular r:id="rId43"/>
      <p:bold r:id="rId44"/>
      <p:italic r:id="rId45"/>
      <p:boldItalic r:id="rId46"/>
    </p:embeddedFont>
    <p:embeddedFont>
      <p:font typeface="EucrosiaUPC" pitchFamily="18" charset="-34"/>
      <p:regular r:id="rId47"/>
      <p:bold r:id="rId48"/>
      <p:italic r:id="rId49"/>
      <p:boldItalic r:id="rId50"/>
    </p:embeddedFont>
    <p:embeddedFont>
      <p:font typeface="PSL Display" charset="-34"/>
      <p:regular r:id="rId51"/>
      <p:bold r:id="rId52"/>
      <p:italic r:id="rId53"/>
      <p:boldItalic r:id="rId54"/>
    </p:embeddedFont>
    <p:embeddedFont>
      <p:font typeface="Angsana New" pitchFamily="18" charset="-34"/>
      <p:regular r:id="rId55"/>
      <p:bold r:id="rId56"/>
      <p:italic r:id="rId57"/>
      <p:boldItalic r:id="rId58"/>
    </p:embeddedFont>
    <p:embeddedFont>
      <p:font typeface="Wingdings 2" pitchFamily="18" charset="2"/>
      <p:regular r:id="rId59"/>
    </p:embeddedFont>
    <p:embeddedFont>
      <p:font typeface="JasmineUPC" pitchFamily="18" charset="-34"/>
      <p:regular r:id="rId60"/>
      <p:bold r:id="rId61"/>
      <p:italic r:id="rId62"/>
      <p:boldItalic r:id="rId63"/>
    </p:embeddedFont>
    <p:embeddedFont>
      <p:font typeface="Cordia New" pitchFamily="34" charset="-34"/>
      <p:regular r:id="rId64"/>
      <p:bold r:id="rId65"/>
      <p:italic r:id="rId66"/>
      <p:boldItalic r:id="rId67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6400"/>
    <a:srgbClr val="EB9803"/>
    <a:srgbClr val="B2CB7F"/>
    <a:srgbClr val="FFFF99"/>
    <a:srgbClr val="4DB202"/>
    <a:srgbClr val="FFCC89"/>
    <a:srgbClr val="AC3500"/>
    <a:srgbClr val="214B05"/>
    <a:srgbClr val="A81B04"/>
    <a:srgbClr val="3C7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ลักษณะสีเข้ม 2 - เน้น 5/เน้น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4729" autoAdjust="0"/>
  </p:normalViewPr>
  <p:slideViewPr>
    <p:cSldViewPr>
      <p:cViewPr varScale="1">
        <p:scale>
          <a:sx n="61" d="100"/>
          <a:sy n="61" d="100"/>
        </p:scale>
        <p:origin x="-1349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1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font" Target="fonts/font21.fntdata"/><Relationship Id="rId63" Type="http://schemas.openxmlformats.org/officeDocument/2006/relationships/font" Target="fonts/font29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8" Type="http://schemas.openxmlformats.org/officeDocument/2006/relationships/font" Target="fonts/font24.fntdata"/><Relationship Id="rId66" Type="http://schemas.openxmlformats.org/officeDocument/2006/relationships/font" Target="fonts/font3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font" Target="fonts/font23.fntdata"/><Relationship Id="rId61" Type="http://schemas.openxmlformats.org/officeDocument/2006/relationships/font" Target="fonts/font2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Relationship Id="rId60" Type="http://schemas.openxmlformats.org/officeDocument/2006/relationships/font" Target="fonts/font26.fntdata"/><Relationship Id="rId65" Type="http://schemas.openxmlformats.org/officeDocument/2006/relationships/font" Target="fonts/font3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font" Target="fonts/font22.fntdata"/><Relationship Id="rId64" Type="http://schemas.openxmlformats.org/officeDocument/2006/relationships/font" Target="fonts/font30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59" Type="http://schemas.openxmlformats.org/officeDocument/2006/relationships/font" Target="fonts/font25.fntdata"/><Relationship Id="rId67" Type="http://schemas.openxmlformats.org/officeDocument/2006/relationships/font" Target="fonts/font33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54" Type="http://schemas.openxmlformats.org/officeDocument/2006/relationships/font" Target="fonts/font20.fntdata"/><Relationship Id="rId62" Type="http://schemas.openxmlformats.org/officeDocument/2006/relationships/font" Target="fonts/font28.fntdata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คอลัมน์1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0.23553964592653587"/>
                  <c:y val="-0.2364200240190814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0200611196190876"/>
                  <c:y val="9.155871263112744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185056528757056"/>
                  <c:y val="0.117023779788988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 sz="21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1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พัฒนาตนเอง </c:v>
                </c:pt>
                <c:pt idx="1">
                  <c:v>เรียนรู้จากผู้อื่น</c:v>
                </c:pt>
                <c:pt idx="2">
                  <c:v>เรียนรู้จากการอบรม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20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rgbClr val="FFFF00"/>
          </a:solidFill>
          <a:latin typeface="PSL Display" panose="02020603050405020304" pitchFamily="18" charset="-34"/>
          <a:cs typeface="PSL Display" panose="02020603050405020304" pitchFamily="18" charset="-34"/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9C08BF-83E2-42EC-9A13-C54FD8B3AEB8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A740D909-E7A8-4DE8-9508-455E8A9A2BF4}">
      <dgm:prSet phldrT="[ข้อความ]"/>
      <dgm:spPr>
        <a:ln>
          <a:noFill/>
        </a:ln>
      </dgm:spPr>
      <dgm:t>
        <a:bodyPr/>
        <a:lstStyle/>
        <a:p>
          <a:r>
            <a:rPr lang="th-TH" b="1" dirty="0" smtClean="0">
              <a:latin typeface="PSL Display" pitchFamily="18" charset="-34"/>
              <a:cs typeface="PSL Display" pitchFamily="18" charset="-34"/>
            </a:rPr>
            <a:t>เป็นหลักขับเคลื่อนนโยบายสำคัญ 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D35C1726-D449-418C-8EC2-48BA0983C2A3}" type="parTrans" cxnId="{22928446-61B1-433D-9180-6471FC67A9C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E87F117D-2D60-42AB-8A47-09F85D062650}" type="sibTrans" cxnId="{22928446-61B1-433D-9180-6471FC67A9C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036D544B-D2B3-4508-B853-BFB172A96672}">
      <dgm:prSet phldrT="[ข้อความ]"/>
      <dgm:spPr/>
      <dgm:t>
        <a:bodyPr/>
        <a:lstStyle/>
        <a:p>
          <a:r>
            <a:rPr lang="th-TH" b="0" dirty="0" err="1" smtClean="0">
              <a:latin typeface="PSL Display" pitchFamily="18" charset="-34"/>
              <a:cs typeface="PSL Display" pitchFamily="18" charset="-34"/>
            </a:rPr>
            <a:t>ศพก</a:t>
          </a:r>
          <a:r>
            <a:rPr lang="th-TH" b="0" dirty="0" smtClean="0">
              <a:latin typeface="PSL Display" pitchFamily="18" charset="-34"/>
              <a:cs typeface="PSL Display" pitchFamily="18" charset="-34"/>
            </a:rPr>
            <a:t>./แปลงใหญ่/</a:t>
          </a:r>
          <a:r>
            <a:rPr lang="en-US" b="0" dirty="0" smtClean="0">
              <a:latin typeface="PSL Display" pitchFamily="18" charset="-34"/>
              <a:cs typeface="PSL Display" pitchFamily="18" charset="-34"/>
            </a:rPr>
            <a:t>Smart Farmer/</a:t>
          </a:r>
          <a:r>
            <a:rPr lang="th-TH" b="0" dirty="0" smtClean="0">
              <a:latin typeface="PSL Display" pitchFamily="18" charset="-34"/>
              <a:cs typeface="PSL Display" pitchFamily="18" charset="-34"/>
            </a:rPr>
            <a:t>ฯลฯ</a:t>
          </a:r>
          <a:endParaRPr lang="th-TH" b="0" dirty="0">
            <a:latin typeface="PSL Display" pitchFamily="18" charset="-34"/>
            <a:cs typeface="PSL Display" pitchFamily="18" charset="-34"/>
          </a:endParaRPr>
        </a:p>
      </dgm:t>
    </dgm:pt>
    <dgm:pt modelId="{553C2FF0-2345-4BF5-8FAF-EFF5F062D4FD}" type="parTrans" cxnId="{F4CA2D46-1428-41ED-A97E-56F86D417236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13AD7431-19A8-4BFD-93F5-24763691FEFC}" type="sibTrans" cxnId="{F4CA2D46-1428-41ED-A97E-56F86D417236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E06089A3-C0F1-4ADD-8C49-B8DF8F39E31F}">
      <dgm:prSet phldrT="[ข้อความ]"/>
      <dgm:spPr>
        <a:ln>
          <a:noFill/>
        </a:ln>
      </dgm:spPr>
      <dgm:t>
        <a:bodyPr/>
        <a:lstStyle/>
        <a:p>
          <a:r>
            <a:rPr lang="th-TH" b="1" dirty="0" smtClean="0">
              <a:latin typeface="PSL Display" pitchFamily="18" charset="-34"/>
              <a:cs typeface="PSL Display" pitchFamily="18" charset="-34"/>
            </a:rPr>
            <a:t>เป็นต้นแบบจัดทำโครงการตามความต้องการของชุมชน 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3B31FA80-AC0F-4FF4-AD97-8A949BF157D5}" type="parTrans" cxnId="{B769D6A8-1B87-4198-B3A0-C38DE7995AD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CFCCD3E4-77FE-4302-AEAB-8FDC99E5BBA5}" type="sibTrans" cxnId="{B769D6A8-1B87-4198-B3A0-C38DE7995AD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F8736522-3D51-4302-B3C2-FB7B61B63569}">
      <dgm:prSet phldrT="[ข้อความ]"/>
      <dgm:spPr/>
      <dgm:t>
        <a:bodyPr/>
        <a:lstStyle/>
        <a:p>
          <a:r>
            <a:rPr lang="th-TH" b="0" dirty="0" smtClean="0">
              <a:latin typeface="PSL Display" pitchFamily="18" charset="-34"/>
              <a:cs typeface="PSL Display" pitchFamily="18" charset="-34"/>
            </a:rPr>
            <a:t>ตำบลละ 1 ล้าน/ภัยแล้งมาตรการ 4/โครงการ 9101/เกษตรกรรายย่อย</a:t>
          </a:r>
          <a:endParaRPr lang="th-TH" b="0" dirty="0">
            <a:latin typeface="PSL Display" pitchFamily="18" charset="-34"/>
            <a:cs typeface="PSL Display" pitchFamily="18" charset="-34"/>
          </a:endParaRPr>
        </a:p>
      </dgm:t>
    </dgm:pt>
    <dgm:pt modelId="{6B50163C-EEB9-432B-88CF-EBC40AEBBE02}" type="parTrans" cxnId="{FDD9312B-B29B-4AFA-B39F-90D5276A8105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A0A088D4-986C-441A-823D-17BFE52549BA}" type="sibTrans" cxnId="{FDD9312B-B29B-4AFA-B39F-90D5276A8105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B1FF5405-B1A8-462A-90FC-EBFCE0804ED5}">
      <dgm:prSet phldrT="[ข้อความ]"/>
      <dgm:spPr>
        <a:ln>
          <a:noFill/>
        </a:ln>
      </dgm:spPr>
      <dgm:t>
        <a:bodyPr/>
        <a:lstStyle/>
        <a:p>
          <a:r>
            <a:rPr lang="th-TH" b="1" smtClean="0">
              <a:latin typeface="PSL Display" pitchFamily="18" charset="-34"/>
              <a:cs typeface="PSL Display" pitchFamily="18" charset="-34"/>
            </a:rPr>
            <a:t>เป็นหลักในการขับเคลื่อนงาน กษ. ในพื้นที่ 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0D1F7C1D-081C-4160-ADD5-9F44C309106B}" type="parTrans" cxnId="{41C4F5A3-A84C-4CD7-B3E2-32D56E5F6BFA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75D59385-ED72-4C67-B9AF-E0B4E3EC907F}" type="sibTrans" cxnId="{41C4F5A3-A84C-4CD7-B3E2-32D56E5F6BFA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A73553B5-AC6D-4D61-BC5C-F9C76492628F}">
      <dgm:prSet phldrT="[ข้อความ]"/>
      <dgm:spPr/>
      <dgm:t>
        <a:bodyPr/>
        <a:lstStyle/>
        <a:p>
          <a:r>
            <a:rPr lang="en-US" b="0" dirty="0" smtClean="0">
              <a:latin typeface="PSL Display" pitchFamily="18" charset="-34"/>
              <a:cs typeface="PSL Display" pitchFamily="18" charset="-34"/>
            </a:rPr>
            <a:t>COO/OT</a:t>
          </a:r>
          <a:endParaRPr lang="th-TH" b="0" dirty="0">
            <a:latin typeface="PSL Display" pitchFamily="18" charset="-34"/>
            <a:cs typeface="PSL Display" pitchFamily="18" charset="-34"/>
          </a:endParaRPr>
        </a:p>
      </dgm:t>
    </dgm:pt>
    <dgm:pt modelId="{E48276CA-D75B-446F-83FA-9B97301865BD}" type="parTrans" cxnId="{6E2B49F0-4CFD-4065-B4BE-A6DD48A071BD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42DD0582-C777-4014-9150-B0EB732AC203}" type="sibTrans" cxnId="{6E2B49F0-4CFD-4065-B4BE-A6DD48A071BD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73D249B9-F116-441B-ACF6-64DF7C3E800B}">
      <dgm:prSet phldrT="[ข้อความ]"/>
      <dgm:spPr>
        <a:ln>
          <a:noFill/>
        </a:ln>
      </dgm:spPr>
      <dgm:t>
        <a:bodyPr/>
        <a:lstStyle/>
        <a:p>
          <a:r>
            <a:rPr lang="th-TH" b="1" smtClean="0">
              <a:latin typeface="PSL Display" pitchFamily="18" charset="-34"/>
              <a:cs typeface="PSL Display" pitchFamily="18" charset="-34"/>
            </a:rPr>
            <a:t>ได้รับการยอมรับ/เชื่อถือ จากฝ่ายบริหาร เกษตรกร หน่วยงานต่างๆ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DBAFD632-D73B-4E1A-A11A-FF672286AB87}" type="parTrans" cxnId="{3D9B344A-4A90-436E-B6CD-91DAB59902C3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A18490DB-1CAE-42C4-8AFE-991E4C0832AF}" type="sibTrans" cxnId="{3D9B344A-4A90-436E-B6CD-91DAB59902C3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D572F67F-677A-47B9-88C1-E2373A4210D1}" type="pres">
      <dgm:prSet presAssocID="{B49C08BF-83E2-42EC-9A13-C54FD8B3AEB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30A737A-BF02-4038-9225-1A341EBBF20D}" type="pres">
      <dgm:prSet presAssocID="{A740D909-E7A8-4DE8-9508-455E8A9A2BF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79670FB-4030-4979-AB05-77774A08B1B3}" type="pres">
      <dgm:prSet presAssocID="{A740D909-E7A8-4DE8-9508-455E8A9A2BF4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63F265D-44AE-47E7-A86B-5D83580996F5}" type="pres">
      <dgm:prSet presAssocID="{E06089A3-C0F1-4ADD-8C49-B8DF8F39E31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29EF653-30BD-4B31-A3DA-8C21B2B2B094}" type="pres">
      <dgm:prSet presAssocID="{E06089A3-C0F1-4ADD-8C49-B8DF8F39E31F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5A0C49A-4E83-45C0-808B-62D54F41EC3B}" type="pres">
      <dgm:prSet presAssocID="{B1FF5405-B1A8-462A-90FC-EBFCE0804ED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A4B93BC-158F-4145-8727-C348336FBA2C}" type="pres">
      <dgm:prSet presAssocID="{B1FF5405-B1A8-462A-90FC-EBFCE0804ED5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94E05EF-2194-4B5D-9126-0ABC84FB1740}" type="pres">
      <dgm:prSet presAssocID="{73D249B9-F116-441B-ACF6-64DF7C3E800B}" presName="parentText" presStyleLbl="node1" presStyleIdx="3" presStyleCnt="4" custLinFactNeighborY="1163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B3D1085-75A0-4D7F-B7ED-A7CC85AFF8B4}" type="presOf" srcId="{73D249B9-F116-441B-ACF6-64DF7C3E800B}" destId="{294E05EF-2194-4B5D-9126-0ABC84FB1740}" srcOrd="0" destOrd="0" presId="urn:microsoft.com/office/officeart/2005/8/layout/vList2"/>
    <dgm:cxn modelId="{E682BC19-BF53-45C8-9DA6-5A077F06E36F}" type="presOf" srcId="{B1FF5405-B1A8-462A-90FC-EBFCE0804ED5}" destId="{35A0C49A-4E83-45C0-808B-62D54F41EC3B}" srcOrd="0" destOrd="0" presId="urn:microsoft.com/office/officeart/2005/8/layout/vList2"/>
    <dgm:cxn modelId="{DA593278-B7F2-4EB1-AE58-98E11A6E7421}" type="presOf" srcId="{E06089A3-C0F1-4ADD-8C49-B8DF8F39E31F}" destId="{B63F265D-44AE-47E7-A86B-5D83580996F5}" srcOrd="0" destOrd="0" presId="urn:microsoft.com/office/officeart/2005/8/layout/vList2"/>
    <dgm:cxn modelId="{3D9B344A-4A90-436E-B6CD-91DAB59902C3}" srcId="{B49C08BF-83E2-42EC-9A13-C54FD8B3AEB8}" destId="{73D249B9-F116-441B-ACF6-64DF7C3E800B}" srcOrd="3" destOrd="0" parTransId="{DBAFD632-D73B-4E1A-A11A-FF672286AB87}" sibTransId="{A18490DB-1CAE-42C4-8AFE-991E4C0832AF}"/>
    <dgm:cxn modelId="{DA289AEA-637F-4418-ACA4-DE8FB0295791}" type="presOf" srcId="{B49C08BF-83E2-42EC-9A13-C54FD8B3AEB8}" destId="{D572F67F-677A-47B9-88C1-E2373A4210D1}" srcOrd="0" destOrd="0" presId="urn:microsoft.com/office/officeart/2005/8/layout/vList2"/>
    <dgm:cxn modelId="{3E46D7C1-14FA-4AF7-828C-A8F429F99F42}" type="presOf" srcId="{036D544B-D2B3-4508-B853-BFB172A96672}" destId="{079670FB-4030-4979-AB05-77774A08B1B3}" srcOrd="0" destOrd="0" presId="urn:microsoft.com/office/officeart/2005/8/layout/vList2"/>
    <dgm:cxn modelId="{94D6D455-4F44-43A9-8DB2-09E5DE16FD0E}" type="presOf" srcId="{A73553B5-AC6D-4D61-BC5C-F9C76492628F}" destId="{DA4B93BC-158F-4145-8727-C348336FBA2C}" srcOrd="0" destOrd="0" presId="urn:microsoft.com/office/officeart/2005/8/layout/vList2"/>
    <dgm:cxn modelId="{41C4F5A3-A84C-4CD7-B3E2-32D56E5F6BFA}" srcId="{B49C08BF-83E2-42EC-9A13-C54FD8B3AEB8}" destId="{B1FF5405-B1A8-462A-90FC-EBFCE0804ED5}" srcOrd="2" destOrd="0" parTransId="{0D1F7C1D-081C-4160-ADD5-9F44C309106B}" sibTransId="{75D59385-ED72-4C67-B9AF-E0B4E3EC907F}"/>
    <dgm:cxn modelId="{7EAA3297-139B-4031-B326-F7CF3EA69094}" type="presOf" srcId="{A740D909-E7A8-4DE8-9508-455E8A9A2BF4}" destId="{A30A737A-BF02-4038-9225-1A341EBBF20D}" srcOrd="0" destOrd="0" presId="urn:microsoft.com/office/officeart/2005/8/layout/vList2"/>
    <dgm:cxn modelId="{B769D6A8-1B87-4198-B3A0-C38DE7995ADB}" srcId="{B49C08BF-83E2-42EC-9A13-C54FD8B3AEB8}" destId="{E06089A3-C0F1-4ADD-8C49-B8DF8F39E31F}" srcOrd="1" destOrd="0" parTransId="{3B31FA80-AC0F-4FF4-AD97-8A949BF157D5}" sibTransId="{CFCCD3E4-77FE-4302-AEAB-8FDC99E5BBA5}"/>
    <dgm:cxn modelId="{6E2B49F0-4CFD-4065-B4BE-A6DD48A071BD}" srcId="{B1FF5405-B1A8-462A-90FC-EBFCE0804ED5}" destId="{A73553B5-AC6D-4D61-BC5C-F9C76492628F}" srcOrd="0" destOrd="0" parTransId="{E48276CA-D75B-446F-83FA-9B97301865BD}" sibTransId="{42DD0582-C777-4014-9150-B0EB732AC203}"/>
    <dgm:cxn modelId="{22928446-61B1-433D-9180-6471FC67A9CB}" srcId="{B49C08BF-83E2-42EC-9A13-C54FD8B3AEB8}" destId="{A740D909-E7A8-4DE8-9508-455E8A9A2BF4}" srcOrd="0" destOrd="0" parTransId="{D35C1726-D449-418C-8EC2-48BA0983C2A3}" sibTransId="{E87F117D-2D60-42AB-8A47-09F85D062650}"/>
    <dgm:cxn modelId="{FDD9312B-B29B-4AFA-B39F-90D5276A8105}" srcId="{E06089A3-C0F1-4ADD-8C49-B8DF8F39E31F}" destId="{F8736522-3D51-4302-B3C2-FB7B61B63569}" srcOrd="0" destOrd="0" parTransId="{6B50163C-EEB9-432B-88CF-EBC40AEBBE02}" sibTransId="{A0A088D4-986C-441A-823D-17BFE52549BA}"/>
    <dgm:cxn modelId="{F4CA2D46-1428-41ED-A97E-56F86D417236}" srcId="{A740D909-E7A8-4DE8-9508-455E8A9A2BF4}" destId="{036D544B-D2B3-4508-B853-BFB172A96672}" srcOrd="0" destOrd="0" parTransId="{553C2FF0-2345-4BF5-8FAF-EFF5F062D4FD}" sibTransId="{13AD7431-19A8-4BFD-93F5-24763691FEFC}"/>
    <dgm:cxn modelId="{67FCDDD4-DAC3-43A1-9C2E-B313AF5BF2B5}" type="presOf" srcId="{F8736522-3D51-4302-B3C2-FB7B61B63569}" destId="{529EF653-30BD-4B31-A3DA-8C21B2B2B094}" srcOrd="0" destOrd="0" presId="urn:microsoft.com/office/officeart/2005/8/layout/vList2"/>
    <dgm:cxn modelId="{D25A3EE7-5C33-49E1-BCFA-1D93395E6432}" type="presParOf" srcId="{D572F67F-677A-47B9-88C1-E2373A4210D1}" destId="{A30A737A-BF02-4038-9225-1A341EBBF20D}" srcOrd="0" destOrd="0" presId="urn:microsoft.com/office/officeart/2005/8/layout/vList2"/>
    <dgm:cxn modelId="{3CC9BCF6-3571-4F86-B204-686ACB77FECF}" type="presParOf" srcId="{D572F67F-677A-47B9-88C1-E2373A4210D1}" destId="{079670FB-4030-4979-AB05-77774A08B1B3}" srcOrd="1" destOrd="0" presId="urn:microsoft.com/office/officeart/2005/8/layout/vList2"/>
    <dgm:cxn modelId="{E4F1E2B9-4929-4AF4-88E1-A81A53D3E4AB}" type="presParOf" srcId="{D572F67F-677A-47B9-88C1-E2373A4210D1}" destId="{B63F265D-44AE-47E7-A86B-5D83580996F5}" srcOrd="2" destOrd="0" presId="urn:microsoft.com/office/officeart/2005/8/layout/vList2"/>
    <dgm:cxn modelId="{C8B65EC3-A532-411E-8B80-4EEA07D5C279}" type="presParOf" srcId="{D572F67F-677A-47B9-88C1-E2373A4210D1}" destId="{529EF653-30BD-4B31-A3DA-8C21B2B2B094}" srcOrd="3" destOrd="0" presId="urn:microsoft.com/office/officeart/2005/8/layout/vList2"/>
    <dgm:cxn modelId="{AEE8CE80-4586-4A56-B1AB-747A4E382169}" type="presParOf" srcId="{D572F67F-677A-47B9-88C1-E2373A4210D1}" destId="{35A0C49A-4E83-45C0-808B-62D54F41EC3B}" srcOrd="4" destOrd="0" presId="urn:microsoft.com/office/officeart/2005/8/layout/vList2"/>
    <dgm:cxn modelId="{9E39C836-A074-4D8C-BBBF-490CFC970CA2}" type="presParOf" srcId="{D572F67F-677A-47B9-88C1-E2373A4210D1}" destId="{DA4B93BC-158F-4145-8727-C348336FBA2C}" srcOrd="5" destOrd="0" presId="urn:microsoft.com/office/officeart/2005/8/layout/vList2"/>
    <dgm:cxn modelId="{60941C6E-CE7E-4E5A-AAB4-A38747CEEF02}" type="presParOf" srcId="{D572F67F-677A-47B9-88C1-E2373A4210D1}" destId="{294E05EF-2194-4B5D-9126-0ABC84FB174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839A7B-0C60-452C-8A6A-7393A8CB42B3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th-TH"/>
        </a:p>
      </dgm:t>
    </dgm:pt>
    <dgm:pt modelId="{93FEE559-C05D-4E32-872C-DF6C24222047}">
      <dgm:prSet/>
      <dgm:spPr/>
      <dgm:t>
        <a:bodyPr/>
        <a:lstStyle/>
        <a:p>
          <a:pPr rtl="0"/>
          <a:r>
            <a:rPr lang="th-TH" b="1" dirty="0" smtClean="0">
              <a:latin typeface="PSL Display" pitchFamily="18" charset="-34"/>
              <a:cs typeface="PSL Display" pitchFamily="18" charset="-34"/>
            </a:rPr>
            <a:t>โครงการ </a:t>
          </a:r>
          <a:r>
            <a:rPr lang="en-US" b="1" dirty="0" smtClean="0">
              <a:latin typeface="PSL Display" pitchFamily="18" charset="-34"/>
              <a:cs typeface="PSL Display" pitchFamily="18" charset="-34"/>
            </a:rPr>
            <a:t>Top Down/</a:t>
          </a:r>
          <a:r>
            <a:rPr lang="th-TH" b="1" dirty="0" smtClean="0">
              <a:latin typeface="PSL Display" pitchFamily="18" charset="-34"/>
              <a:cs typeface="PSL Display" pitchFamily="18" charset="-34"/>
            </a:rPr>
            <a:t/>
          </a:r>
          <a:br>
            <a:rPr lang="th-TH" b="1" dirty="0" smtClean="0">
              <a:latin typeface="PSL Display" pitchFamily="18" charset="-34"/>
              <a:cs typeface="PSL Display" pitchFamily="18" charset="-34"/>
            </a:rPr>
          </a:br>
          <a:r>
            <a:rPr lang="th-TH" b="1" dirty="0" smtClean="0">
              <a:latin typeface="PSL Display" pitchFamily="18" charset="-34"/>
              <a:cs typeface="PSL Display" pitchFamily="18" charset="-34"/>
            </a:rPr>
            <a:t>ทำเหมือนกันทุกพื้นที่/</a:t>
          </a:r>
          <a:br>
            <a:rPr lang="th-TH" b="1" dirty="0" smtClean="0">
              <a:latin typeface="PSL Display" pitchFamily="18" charset="-34"/>
              <a:cs typeface="PSL Display" pitchFamily="18" charset="-34"/>
            </a:rPr>
          </a:br>
          <a:r>
            <a:rPr lang="th-TH" b="1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ทำเหมือนเดิม</a:t>
          </a:r>
          <a:endParaRPr lang="th-TH" b="1" dirty="0">
            <a:solidFill>
              <a:srgbClr val="FFFF99"/>
            </a:solidFill>
            <a:latin typeface="PSL Display" pitchFamily="18" charset="-34"/>
            <a:cs typeface="PSL Display" pitchFamily="18" charset="-34"/>
          </a:endParaRPr>
        </a:p>
      </dgm:t>
    </dgm:pt>
    <dgm:pt modelId="{A6610FB7-C66C-46D4-A6C4-16B8C66F8621}" type="parTrans" cxnId="{C4968805-D190-4FA9-8448-E7E5E69AF238}">
      <dgm:prSet/>
      <dgm:spPr/>
      <dgm:t>
        <a:bodyPr/>
        <a:lstStyle/>
        <a:p>
          <a:endParaRPr lang="th-TH" b="1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B7375C24-E6B0-4816-BAA4-458F25BDB6B4}" type="sibTrans" cxnId="{C4968805-D190-4FA9-8448-E7E5E69AF238}">
      <dgm:prSet/>
      <dgm:spPr/>
      <dgm:t>
        <a:bodyPr/>
        <a:lstStyle/>
        <a:p>
          <a:endParaRPr lang="th-TH" b="1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CE0490B2-9FB6-4982-9BC8-811BB495CA29}">
      <dgm:prSet/>
      <dgm:spPr/>
      <dgm:t>
        <a:bodyPr/>
        <a:lstStyle/>
        <a:p>
          <a:pPr rtl="0"/>
          <a:r>
            <a:rPr lang="th-TH" b="1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ยังขาดโครงการตามความต้องการ</a:t>
          </a:r>
          <a:r>
            <a:rPr lang="th-TH" b="1" dirty="0" smtClean="0">
              <a:latin typeface="PSL Display" pitchFamily="18" charset="-34"/>
              <a:cs typeface="PSL Display" pitchFamily="18" charset="-34"/>
            </a:rPr>
            <a:t>ของเกษตรกร/ชุมชน</a:t>
          </a:r>
          <a:endParaRPr lang="th-TH" b="1" dirty="0">
            <a:latin typeface="PSL Display" pitchFamily="18" charset="-34"/>
            <a:cs typeface="PSL Display" pitchFamily="18" charset="-34"/>
          </a:endParaRPr>
        </a:p>
      </dgm:t>
    </dgm:pt>
    <dgm:pt modelId="{F6F4A277-BEEE-4D2C-9460-E53EC937936D}" type="parTrans" cxnId="{AE37CD7B-9395-4BAC-9D1D-A19A2B201FF4}">
      <dgm:prSet/>
      <dgm:spPr/>
      <dgm:t>
        <a:bodyPr/>
        <a:lstStyle/>
        <a:p>
          <a:endParaRPr lang="th-TH" b="1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BB99264C-7E01-4877-95DF-79105E0E8416}" type="sibTrans" cxnId="{AE37CD7B-9395-4BAC-9D1D-A19A2B201FF4}">
      <dgm:prSet/>
      <dgm:spPr/>
      <dgm:t>
        <a:bodyPr/>
        <a:lstStyle/>
        <a:p>
          <a:endParaRPr lang="th-TH" b="1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7276F3A4-1E53-4A30-957A-089735D5573C}">
      <dgm:prSet/>
      <dgm:spPr/>
      <dgm:t>
        <a:bodyPr/>
        <a:lstStyle/>
        <a:p>
          <a:pPr rtl="0"/>
          <a:r>
            <a:rPr lang="th-TH" b="1" dirty="0" smtClean="0">
              <a:latin typeface="PSL Display" pitchFamily="18" charset="-34"/>
              <a:cs typeface="PSL Display" pitchFamily="18" charset="-34"/>
            </a:rPr>
            <a:t>การรายงานผลการดำเนินงานส่วนใหญ่เป็นเชิงปริมาณ/ </a:t>
          </a:r>
          <a:r>
            <a:rPr lang="en-US" b="1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Output </a:t>
          </a:r>
          <a:r>
            <a:rPr lang="th-TH" b="1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ไม่สามารถแสดงผลที่เป็น </a:t>
          </a:r>
          <a:r>
            <a:rPr lang="en-US" b="1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Outcome</a:t>
          </a:r>
          <a:r>
            <a:rPr lang="en-US" b="1" dirty="0" smtClean="0">
              <a:latin typeface="PSL Display" pitchFamily="18" charset="-34"/>
              <a:cs typeface="PSL Display" pitchFamily="18" charset="-34"/>
            </a:rPr>
            <a:t> </a:t>
          </a:r>
          <a:r>
            <a:rPr lang="th-TH" b="1" dirty="0" smtClean="0">
              <a:latin typeface="PSL Display" pitchFamily="18" charset="-34"/>
              <a:cs typeface="PSL Display" pitchFamily="18" charset="-34"/>
            </a:rPr>
            <a:t>อย่างเป็นรูปธรรม</a:t>
          </a:r>
          <a:endParaRPr lang="th-TH" b="1" dirty="0">
            <a:latin typeface="PSL Display" pitchFamily="18" charset="-34"/>
            <a:cs typeface="PSL Display" pitchFamily="18" charset="-34"/>
          </a:endParaRPr>
        </a:p>
      </dgm:t>
    </dgm:pt>
    <dgm:pt modelId="{5770BC67-2E1B-47CF-875E-E7692D211FED}" type="parTrans" cxnId="{2B8E67E8-072B-4F24-B011-66872D89DB69}">
      <dgm:prSet/>
      <dgm:spPr/>
      <dgm:t>
        <a:bodyPr/>
        <a:lstStyle/>
        <a:p>
          <a:endParaRPr lang="th-TH" b="1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09C9DBE1-D334-4305-ABD1-D624F27C5069}" type="sibTrans" cxnId="{2B8E67E8-072B-4F24-B011-66872D89DB69}">
      <dgm:prSet/>
      <dgm:spPr/>
      <dgm:t>
        <a:bodyPr/>
        <a:lstStyle/>
        <a:p>
          <a:endParaRPr lang="th-TH" b="1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172E436C-885A-4F1F-AF8F-D9652BFD070D}" type="pres">
      <dgm:prSet presAssocID="{58839A7B-0C60-452C-8A6A-7393A8CB42B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A25B053-7095-41EF-A14A-660FA1CCA099}" type="pres">
      <dgm:prSet presAssocID="{93FEE559-C05D-4E32-872C-DF6C2422204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55A9632-CD41-4193-88F8-E6996A76BA58}" type="pres">
      <dgm:prSet presAssocID="{B7375C24-E6B0-4816-BAA4-458F25BDB6B4}" presName="sibTrans" presStyleCnt="0"/>
      <dgm:spPr/>
    </dgm:pt>
    <dgm:pt modelId="{29E1004A-AD8D-422D-B757-5692ED227F79}" type="pres">
      <dgm:prSet presAssocID="{CE0490B2-9FB6-4982-9BC8-811BB495CA2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94913A6-6DC5-4263-808E-8501021AEC4C}" type="pres">
      <dgm:prSet presAssocID="{BB99264C-7E01-4877-95DF-79105E0E8416}" presName="sibTrans" presStyleCnt="0"/>
      <dgm:spPr/>
    </dgm:pt>
    <dgm:pt modelId="{58293700-CABD-464D-9084-879CAD0214FC}" type="pres">
      <dgm:prSet presAssocID="{7276F3A4-1E53-4A30-957A-089735D5573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A99A73C-BC27-4C11-BC07-0936F43F5DC0}" type="presOf" srcId="{58839A7B-0C60-452C-8A6A-7393A8CB42B3}" destId="{172E436C-885A-4F1F-AF8F-D9652BFD070D}" srcOrd="0" destOrd="0" presId="urn:microsoft.com/office/officeart/2005/8/layout/default"/>
    <dgm:cxn modelId="{C4968805-D190-4FA9-8448-E7E5E69AF238}" srcId="{58839A7B-0C60-452C-8A6A-7393A8CB42B3}" destId="{93FEE559-C05D-4E32-872C-DF6C24222047}" srcOrd="0" destOrd="0" parTransId="{A6610FB7-C66C-46D4-A6C4-16B8C66F8621}" sibTransId="{B7375C24-E6B0-4816-BAA4-458F25BDB6B4}"/>
    <dgm:cxn modelId="{3D0EF478-BF48-4F18-A0F9-A71A5BF106E5}" type="presOf" srcId="{7276F3A4-1E53-4A30-957A-089735D5573C}" destId="{58293700-CABD-464D-9084-879CAD0214FC}" srcOrd="0" destOrd="0" presId="urn:microsoft.com/office/officeart/2005/8/layout/default"/>
    <dgm:cxn modelId="{AE37CD7B-9395-4BAC-9D1D-A19A2B201FF4}" srcId="{58839A7B-0C60-452C-8A6A-7393A8CB42B3}" destId="{CE0490B2-9FB6-4982-9BC8-811BB495CA29}" srcOrd="1" destOrd="0" parTransId="{F6F4A277-BEEE-4D2C-9460-E53EC937936D}" sibTransId="{BB99264C-7E01-4877-95DF-79105E0E8416}"/>
    <dgm:cxn modelId="{2B8E67E8-072B-4F24-B011-66872D89DB69}" srcId="{58839A7B-0C60-452C-8A6A-7393A8CB42B3}" destId="{7276F3A4-1E53-4A30-957A-089735D5573C}" srcOrd="2" destOrd="0" parTransId="{5770BC67-2E1B-47CF-875E-E7692D211FED}" sibTransId="{09C9DBE1-D334-4305-ABD1-D624F27C5069}"/>
    <dgm:cxn modelId="{3DF40ED5-9181-44DD-B01F-41477C96A6E0}" type="presOf" srcId="{CE0490B2-9FB6-4982-9BC8-811BB495CA29}" destId="{29E1004A-AD8D-422D-B757-5692ED227F79}" srcOrd="0" destOrd="0" presId="urn:microsoft.com/office/officeart/2005/8/layout/default"/>
    <dgm:cxn modelId="{3DD8C22E-D5F6-4B01-ACE2-7684D34E1E41}" type="presOf" srcId="{93FEE559-C05D-4E32-872C-DF6C24222047}" destId="{AA25B053-7095-41EF-A14A-660FA1CCA099}" srcOrd="0" destOrd="0" presId="urn:microsoft.com/office/officeart/2005/8/layout/default"/>
    <dgm:cxn modelId="{CE6F3E23-564E-46E6-A1FE-D2CEFB0328AC}" type="presParOf" srcId="{172E436C-885A-4F1F-AF8F-D9652BFD070D}" destId="{AA25B053-7095-41EF-A14A-660FA1CCA099}" srcOrd="0" destOrd="0" presId="urn:microsoft.com/office/officeart/2005/8/layout/default"/>
    <dgm:cxn modelId="{05EF2067-1988-499F-B69C-B331DA77EBE4}" type="presParOf" srcId="{172E436C-885A-4F1F-AF8F-D9652BFD070D}" destId="{655A9632-CD41-4193-88F8-E6996A76BA58}" srcOrd="1" destOrd="0" presId="urn:microsoft.com/office/officeart/2005/8/layout/default"/>
    <dgm:cxn modelId="{C25B830A-21B3-45AC-A684-6E41B3C103B2}" type="presParOf" srcId="{172E436C-885A-4F1F-AF8F-D9652BFD070D}" destId="{29E1004A-AD8D-422D-B757-5692ED227F79}" srcOrd="2" destOrd="0" presId="urn:microsoft.com/office/officeart/2005/8/layout/default"/>
    <dgm:cxn modelId="{DA1E159F-09D1-4A5F-9696-F11CE5310956}" type="presParOf" srcId="{172E436C-885A-4F1F-AF8F-D9652BFD070D}" destId="{A94913A6-6DC5-4263-808E-8501021AEC4C}" srcOrd="3" destOrd="0" presId="urn:microsoft.com/office/officeart/2005/8/layout/default"/>
    <dgm:cxn modelId="{E239C50C-2DCB-40D6-BDAF-0E572FA39D9A}" type="presParOf" srcId="{172E436C-885A-4F1F-AF8F-D9652BFD070D}" destId="{58293700-CABD-464D-9084-879CAD0214F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663428-8813-413E-9257-CC55AC3BFB91}" type="doc">
      <dgm:prSet loTypeId="urn:microsoft.com/office/officeart/2005/8/layout/cycle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EA346E37-4D4B-46F0-AF66-CC5435209E90}">
      <dgm:prSet/>
      <dgm:spPr/>
      <dgm:t>
        <a:bodyPr/>
        <a:lstStyle/>
        <a:p>
          <a:pPr rtl="0"/>
          <a:r>
            <a:rPr lang="th-TH" b="1" dirty="0" smtClean="0">
              <a:latin typeface="PSL Display" pitchFamily="18" charset="-34"/>
              <a:cs typeface="PSL Display" pitchFamily="18" charset="-34"/>
            </a:rPr>
            <a:t>ยึดยุทธศาสตร์ชาติเป็นกรอบในการจัดทำโครงการ</a:t>
          </a:r>
          <a:br>
            <a:rPr lang="th-TH" b="1" dirty="0" smtClean="0">
              <a:latin typeface="PSL Display" pitchFamily="18" charset="-34"/>
              <a:cs typeface="PSL Display" pitchFamily="18" charset="-34"/>
            </a:rPr>
          </a:br>
          <a:r>
            <a:rPr lang="th-TH" b="1" dirty="0" smtClean="0">
              <a:latin typeface="PSL Display" pitchFamily="18" charset="-34"/>
              <a:cs typeface="PSL Display" pitchFamily="18" charset="-34"/>
            </a:rPr>
            <a:t>และงบประมาณ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AE06957B-05BF-4EC6-A5FD-3045B1F99AE9}" type="parTrans" cxnId="{E51C7CC5-FBC1-46AB-8F79-9CDC0FF30E2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7789EBDB-3733-43D7-A91E-FC1F9532B4F6}" type="sibTrans" cxnId="{E51C7CC5-FBC1-46AB-8F79-9CDC0FF30E2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97AD407E-E3DB-4FA6-B99E-6539884F6309}">
      <dgm:prSet/>
      <dgm:spPr/>
      <dgm:t>
        <a:bodyPr/>
        <a:lstStyle/>
        <a:p>
          <a:pPr rtl="0"/>
          <a:r>
            <a:rPr lang="th-TH" b="1" smtClean="0">
              <a:latin typeface="PSL Display" pitchFamily="18" charset="-34"/>
              <a:cs typeface="PSL Display" pitchFamily="18" charset="-34"/>
            </a:rPr>
            <a:t>การจัดสรรงบประมาณ</a:t>
          </a:r>
          <a:br>
            <a:rPr lang="th-TH" b="1" smtClean="0">
              <a:latin typeface="PSL Display" pitchFamily="18" charset="-34"/>
              <a:cs typeface="PSL Display" pitchFamily="18" charset="-34"/>
            </a:rPr>
          </a:br>
          <a:r>
            <a:rPr lang="th-TH" b="1" smtClean="0">
              <a:latin typeface="PSL Display" pitchFamily="18" charset="-34"/>
              <a:cs typeface="PSL Display" pitchFamily="18" charset="-34"/>
            </a:rPr>
            <a:t>ให้พื้นที่เพิ่มขึ้น </a:t>
          </a:r>
          <a:r>
            <a:rPr lang="en-US" b="1" smtClean="0">
              <a:latin typeface="PSL Display" pitchFamily="18" charset="-34"/>
              <a:cs typeface="PSL Display" pitchFamily="18" charset="-34"/>
            </a:rPr>
            <a:t>(Area) </a:t>
          </a:r>
          <a:r>
            <a:rPr lang="th-TH" b="1" smtClean="0">
              <a:latin typeface="PSL Display" pitchFamily="18" charset="-34"/>
              <a:cs typeface="PSL Display" pitchFamily="18" charset="-34"/>
            </a:rPr>
            <a:t/>
          </a:r>
          <a:br>
            <a:rPr lang="th-TH" b="1" smtClean="0">
              <a:latin typeface="PSL Display" pitchFamily="18" charset="-34"/>
              <a:cs typeface="PSL Display" pitchFamily="18" charset="-34"/>
            </a:rPr>
          </a:br>
          <a:r>
            <a:rPr lang="th-TH" b="1" smtClean="0">
              <a:latin typeface="PSL Display" pitchFamily="18" charset="-34"/>
              <a:cs typeface="PSL Display" pitchFamily="18" charset="-34"/>
            </a:rPr>
            <a:t>ส่วนกลางลดลง </a:t>
          </a:r>
          <a:r>
            <a:rPr lang="en-US" b="1" smtClean="0">
              <a:latin typeface="PSL Display" pitchFamily="18" charset="-34"/>
              <a:cs typeface="PSL Display" pitchFamily="18" charset="-34"/>
            </a:rPr>
            <a:t>(Function)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A6F2F334-CC5A-4453-9A47-79E099F2D8C6}" type="parTrans" cxnId="{99C6B857-17EB-4788-A701-B54893F0A812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5DD78E40-FE68-499F-8B3D-B26F13CFB89F}" type="sibTrans" cxnId="{99C6B857-17EB-4788-A701-B54893F0A812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15D443E0-E09B-466E-ACE4-E07D57BFFA83}">
      <dgm:prSet/>
      <dgm:spPr/>
      <dgm:t>
        <a:bodyPr/>
        <a:lstStyle/>
        <a:p>
          <a:pPr rtl="0"/>
          <a:r>
            <a:rPr lang="th-TH" b="1" dirty="0" smtClean="0">
              <a:latin typeface="PSL Display" pitchFamily="18" charset="-34"/>
              <a:cs typeface="PSL Display" pitchFamily="18" charset="-34"/>
            </a:rPr>
            <a:t>มีแหล่งงบประมาณในพื้นที่</a:t>
          </a:r>
          <a:br>
            <a:rPr lang="th-TH" b="1" dirty="0" smtClean="0">
              <a:latin typeface="PSL Display" pitchFamily="18" charset="-34"/>
              <a:cs typeface="PSL Display" pitchFamily="18" charset="-34"/>
            </a:rPr>
          </a:br>
          <a:r>
            <a:rPr lang="th-TH" b="1" dirty="0" smtClean="0">
              <a:latin typeface="PSL Display" pitchFamily="18" charset="-34"/>
              <a:cs typeface="PSL Display" pitchFamily="18" charset="-34"/>
            </a:rPr>
            <a:t>มากขึ้น (</a:t>
          </a:r>
          <a:r>
            <a:rPr lang="th-TH" b="1" dirty="0" err="1" smtClean="0">
              <a:latin typeface="PSL Display" pitchFamily="18" charset="-34"/>
              <a:cs typeface="PSL Display" pitchFamily="18" charset="-34"/>
            </a:rPr>
            <a:t>อปท</a:t>
          </a:r>
          <a:r>
            <a:rPr lang="th-TH" b="1" dirty="0" smtClean="0">
              <a:latin typeface="PSL Display" pitchFamily="18" charset="-34"/>
              <a:cs typeface="PSL Display" pitchFamily="18" charset="-34"/>
            </a:rPr>
            <a:t>./จังหวัด/</a:t>
          </a:r>
          <a:br>
            <a:rPr lang="th-TH" b="1" dirty="0" smtClean="0">
              <a:latin typeface="PSL Display" pitchFamily="18" charset="-34"/>
              <a:cs typeface="PSL Display" pitchFamily="18" charset="-34"/>
            </a:rPr>
          </a:br>
          <a:r>
            <a:rPr lang="th-TH" b="1" dirty="0" smtClean="0">
              <a:latin typeface="PSL Display" pitchFamily="18" charset="-34"/>
              <a:cs typeface="PSL Display" pitchFamily="18" charset="-34"/>
            </a:rPr>
            <a:t>กลุ่มจังหวัด/ ภาค)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2DB0C0F9-E64F-4447-A6E8-F0F05C99F77E}" type="parTrans" cxnId="{1C557D57-0638-41BF-A6AC-01D4907DEE8C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FE5E82C2-354E-4C43-9446-336000CEDC2D}" type="sibTrans" cxnId="{1C557D57-0638-41BF-A6AC-01D4907DEE8C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DE04AF9E-C31F-4BA1-B6CC-C7CAC85DC701}" type="pres">
      <dgm:prSet presAssocID="{5E663428-8813-413E-9257-CC55AC3BFB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B355CCA6-1BFB-413A-9507-33068D13B94D}" type="pres">
      <dgm:prSet presAssocID="{5E663428-8813-413E-9257-CC55AC3BFB91}" presName="cycle" presStyleCnt="0"/>
      <dgm:spPr/>
      <dgm:t>
        <a:bodyPr/>
        <a:lstStyle/>
        <a:p>
          <a:endParaRPr lang="th-TH"/>
        </a:p>
      </dgm:t>
    </dgm:pt>
    <dgm:pt modelId="{4EF1F134-EFE3-4417-8F0B-DFAA74B3C688}" type="pres">
      <dgm:prSet presAssocID="{EA346E37-4D4B-46F0-AF66-CC5435209E90}" presName="nodeFirs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3633EDC-26B4-42C2-8492-231CE4C68709}" type="pres">
      <dgm:prSet presAssocID="{7789EBDB-3733-43D7-A91E-FC1F9532B4F6}" presName="sibTransFirstNode" presStyleLbl="bgShp" presStyleIdx="0" presStyleCnt="1"/>
      <dgm:spPr/>
      <dgm:t>
        <a:bodyPr/>
        <a:lstStyle/>
        <a:p>
          <a:endParaRPr lang="th-TH"/>
        </a:p>
      </dgm:t>
    </dgm:pt>
    <dgm:pt modelId="{CE54A14B-2447-47D6-8BD3-4D74F05B0436}" type="pres">
      <dgm:prSet presAssocID="{97AD407E-E3DB-4FA6-B99E-6539884F6309}" presName="nodeFollowingNodes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3DFF569-D2A6-4E46-AF79-B097549E26B1}" type="pres">
      <dgm:prSet presAssocID="{15D443E0-E09B-466E-ACE4-E07D57BFFA83}" presName="nodeFollowingNodes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1C557D57-0638-41BF-A6AC-01D4907DEE8C}" srcId="{5E663428-8813-413E-9257-CC55AC3BFB91}" destId="{15D443E0-E09B-466E-ACE4-E07D57BFFA83}" srcOrd="2" destOrd="0" parTransId="{2DB0C0F9-E64F-4447-A6E8-F0F05C99F77E}" sibTransId="{FE5E82C2-354E-4C43-9446-336000CEDC2D}"/>
    <dgm:cxn modelId="{A18935CF-B405-4B4A-9653-7233824F9E85}" type="presOf" srcId="{97AD407E-E3DB-4FA6-B99E-6539884F6309}" destId="{CE54A14B-2447-47D6-8BD3-4D74F05B0436}" srcOrd="0" destOrd="0" presId="urn:microsoft.com/office/officeart/2005/8/layout/cycle3"/>
    <dgm:cxn modelId="{9B18CD00-D6C3-40D4-84CF-01FE80F5B33C}" type="presOf" srcId="{7789EBDB-3733-43D7-A91E-FC1F9532B4F6}" destId="{63633EDC-26B4-42C2-8492-231CE4C68709}" srcOrd="0" destOrd="0" presId="urn:microsoft.com/office/officeart/2005/8/layout/cycle3"/>
    <dgm:cxn modelId="{99C6B857-17EB-4788-A701-B54893F0A812}" srcId="{5E663428-8813-413E-9257-CC55AC3BFB91}" destId="{97AD407E-E3DB-4FA6-B99E-6539884F6309}" srcOrd="1" destOrd="0" parTransId="{A6F2F334-CC5A-4453-9A47-79E099F2D8C6}" sibTransId="{5DD78E40-FE68-499F-8B3D-B26F13CFB89F}"/>
    <dgm:cxn modelId="{E51C7CC5-FBC1-46AB-8F79-9CDC0FF30E2B}" srcId="{5E663428-8813-413E-9257-CC55AC3BFB91}" destId="{EA346E37-4D4B-46F0-AF66-CC5435209E90}" srcOrd="0" destOrd="0" parTransId="{AE06957B-05BF-4EC6-A5FD-3045B1F99AE9}" sibTransId="{7789EBDB-3733-43D7-A91E-FC1F9532B4F6}"/>
    <dgm:cxn modelId="{74FEF208-2947-4F45-850C-3FE50DBFA3A5}" type="presOf" srcId="{5E663428-8813-413E-9257-CC55AC3BFB91}" destId="{DE04AF9E-C31F-4BA1-B6CC-C7CAC85DC701}" srcOrd="0" destOrd="0" presId="urn:microsoft.com/office/officeart/2005/8/layout/cycle3"/>
    <dgm:cxn modelId="{71F61183-1A6E-4A46-86D4-E05BE374F7EE}" type="presOf" srcId="{EA346E37-4D4B-46F0-AF66-CC5435209E90}" destId="{4EF1F134-EFE3-4417-8F0B-DFAA74B3C688}" srcOrd="0" destOrd="0" presId="urn:microsoft.com/office/officeart/2005/8/layout/cycle3"/>
    <dgm:cxn modelId="{327328AD-5B40-48B1-A0E6-5CB892C8ADE4}" type="presOf" srcId="{15D443E0-E09B-466E-ACE4-E07D57BFFA83}" destId="{53DFF569-D2A6-4E46-AF79-B097549E26B1}" srcOrd="0" destOrd="0" presId="urn:microsoft.com/office/officeart/2005/8/layout/cycle3"/>
    <dgm:cxn modelId="{83347E5C-1901-45B0-8242-9D2ED1EAEFC8}" type="presParOf" srcId="{DE04AF9E-C31F-4BA1-B6CC-C7CAC85DC701}" destId="{B355CCA6-1BFB-413A-9507-33068D13B94D}" srcOrd="0" destOrd="0" presId="urn:microsoft.com/office/officeart/2005/8/layout/cycle3"/>
    <dgm:cxn modelId="{A76F73FD-2C9F-4C08-90D9-6A4937199052}" type="presParOf" srcId="{B355CCA6-1BFB-413A-9507-33068D13B94D}" destId="{4EF1F134-EFE3-4417-8F0B-DFAA74B3C688}" srcOrd="0" destOrd="0" presId="urn:microsoft.com/office/officeart/2005/8/layout/cycle3"/>
    <dgm:cxn modelId="{8D82371D-D2D0-41E6-B2F7-8D24CD1FF05B}" type="presParOf" srcId="{B355CCA6-1BFB-413A-9507-33068D13B94D}" destId="{63633EDC-26B4-42C2-8492-231CE4C68709}" srcOrd="1" destOrd="0" presId="urn:microsoft.com/office/officeart/2005/8/layout/cycle3"/>
    <dgm:cxn modelId="{C135514B-87B1-40F3-BEFE-E2EE5F39A1A0}" type="presParOf" srcId="{B355CCA6-1BFB-413A-9507-33068D13B94D}" destId="{CE54A14B-2447-47D6-8BD3-4D74F05B0436}" srcOrd="2" destOrd="0" presId="urn:microsoft.com/office/officeart/2005/8/layout/cycle3"/>
    <dgm:cxn modelId="{66B172F6-0577-46A7-ABDB-3F37077D822F}" type="presParOf" srcId="{B355CCA6-1BFB-413A-9507-33068D13B94D}" destId="{53DFF569-D2A6-4E46-AF79-B097549E26B1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8FB598-E64A-47C2-97C8-8E022C4A0E21}" type="doc">
      <dgm:prSet loTypeId="urn:microsoft.com/office/officeart/2005/8/layout/vList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th-TH"/>
        </a:p>
      </dgm:t>
    </dgm:pt>
    <dgm:pt modelId="{D623750A-939F-4118-823C-F23EB94BF51A}">
      <dgm:prSet/>
      <dgm:spPr/>
      <dgm:t>
        <a:bodyPr/>
        <a:lstStyle/>
        <a:p>
          <a:pPr rtl="0"/>
          <a:r>
            <a:rPr lang="th-TH" b="1" smtClean="0">
              <a:latin typeface="PSL Display" pitchFamily="18" charset="-34"/>
              <a:cs typeface="PSL Display" pitchFamily="18" charset="-34"/>
            </a:rPr>
            <a:t>1. มีตำแหน่งว่างจำนวนมาก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1626482A-58EC-49A5-9F06-9DAD3A1164D6}" type="parTrans" cxnId="{8992D559-7C51-4A4E-A702-F2427C736948}">
      <dgm:prSet/>
      <dgm:spPr/>
      <dgm:t>
        <a:bodyPr/>
        <a:lstStyle/>
        <a:p>
          <a:endParaRPr lang="th-TH">
            <a:solidFill>
              <a:srgbClr val="FEF8D6"/>
            </a:solidFill>
            <a:latin typeface="PSL EmpireExtra" pitchFamily="18" charset="-34"/>
            <a:cs typeface="PSL EmpireExtra" pitchFamily="18" charset="-34"/>
          </a:endParaRPr>
        </a:p>
      </dgm:t>
    </dgm:pt>
    <dgm:pt modelId="{2208BB66-CB4E-4D74-873D-0EFF3A070DD0}" type="sibTrans" cxnId="{8992D559-7C51-4A4E-A702-F2427C736948}">
      <dgm:prSet/>
      <dgm:spPr/>
      <dgm:t>
        <a:bodyPr/>
        <a:lstStyle/>
        <a:p>
          <a:endParaRPr lang="th-TH">
            <a:solidFill>
              <a:srgbClr val="FEF8D6"/>
            </a:solidFill>
            <a:latin typeface="PSL EmpireExtra" pitchFamily="18" charset="-34"/>
            <a:cs typeface="PSL EmpireExtra" pitchFamily="18" charset="-34"/>
          </a:endParaRPr>
        </a:p>
      </dgm:t>
    </dgm:pt>
    <dgm:pt modelId="{3F61A0FE-F4A2-449D-87C6-8A5687B32BD8}">
      <dgm:prSet/>
      <dgm:spPr/>
      <dgm:t>
        <a:bodyPr/>
        <a:lstStyle/>
        <a:p>
          <a:pPr rtl="0"/>
          <a:r>
            <a:rPr lang="th-TH" b="1" smtClean="0">
              <a:latin typeface="PSL Display" pitchFamily="18" charset="-34"/>
              <a:cs typeface="PSL Display" pitchFamily="18" charset="-34"/>
            </a:rPr>
            <a:t>4. มีบุคลากรรุ่นใหม่เข้ามาในองค์กรมากขึ้น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E9C5FA1C-FC01-4AD8-8528-54B05A7EEC69}" type="parTrans" cxnId="{9F28507A-BB10-4591-9703-4D2E4468165D}">
      <dgm:prSet/>
      <dgm:spPr/>
      <dgm:t>
        <a:bodyPr/>
        <a:lstStyle/>
        <a:p>
          <a:endParaRPr lang="th-TH">
            <a:solidFill>
              <a:srgbClr val="FEF8D6"/>
            </a:solidFill>
            <a:latin typeface="PSL EmpireExtra" pitchFamily="18" charset="-34"/>
            <a:cs typeface="PSL EmpireExtra" pitchFamily="18" charset="-34"/>
          </a:endParaRPr>
        </a:p>
      </dgm:t>
    </dgm:pt>
    <dgm:pt modelId="{73D39E60-9807-45CC-92E2-42FF0AC1D1D1}" type="sibTrans" cxnId="{9F28507A-BB10-4591-9703-4D2E4468165D}">
      <dgm:prSet/>
      <dgm:spPr/>
      <dgm:t>
        <a:bodyPr/>
        <a:lstStyle/>
        <a:p>
          <a:endParaRPr lang="th-TH">
            <a:solidFill>
              <a:srgbClr val="FEF8D6"/>
            </a:solidFill>
            <a:latin typeface="PSL EmpireExtra" pitchFamily="18" charset="-34"/>
            <a:cs typeface="PSL EmpireExtra" pitchFamily="18" charset="-34"/>
          </a:endParaRPr>
        </a:p>
      </dgm:t>
    </dgm:pt>
    <dgm:pt modelId="{61A5F4D1-BA1A-49D4-B1F0-8DF87294D164}">
      <dgm:prSet/>
      <dgm:spPr/>
      <dgm:t>
        <a:bodyPr/>
        <a:lstStyle/>
        <a:p>
          <a:pPr rtl="0"/>
          <a:r>
            <a:rPr lang="th-TH" b="1" smtClean="0">
              <a:latin typeface="PSL Display" pitchFamily="18" charset="-34"/>
              <a:cs typeface="PSL Display" pitchFamily="18" charset="-34"/>
            </a:rPr>
            <a:t>2. ขาดอัตรากำลังผู้ปฏิบัติงาน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2B72BEF7-0DBC-4234-819F-E5A3C57BC7D9}" type="parTrans" cxnId="{61C00A96-52C0-4EB4-AE6A-547E7B8FBEBC}">
      <dgm:prSet/>
      <dgm:spPr/>
      <dgm:t>
        <a:bodyPr/>
        <a:lstStyle/>
        <a:p>
          <a:endParaRPr lang="th-TH">
            <a:solidFill>
              <a:srgbClr val="FEF8D6"/>
            </a:solidFill>
            <a:latin typeface="PSL EmpireExtra" pitchFamily="18" charset="-34"/>
            <a:cs typeface="PSL EmpireExtra" pitchFamily="18" charset="-34"/>
          </a:endParaRPr>
        </a:p>
      </dgm:t>
    </dgm:pt>
    <dgm:pt modelId="{2FE56C8D-DB7A-4ADE-AF27-E00448B3F6AB}" type="sibTrans" cxnId="{61C00A96-52C0-4EB4-AE6A-547E7B8FBEBC}">
      <dgm:prSet/>
      <dgm:spPr/>
      <dgm:t>
        <a:bodyPr/>
        <a:lstStyle/>
        <a:p>
          <a:endParaRPr lang="th-TH">
            <a:solidFill>
              <a:srgbClr val="FEF8D6"/>
            </a:solidFill>
            <a:latin typeface="PSL EmpireExtra" pitchFamily="18" charset="-34"/>
            <a:cs typeface="PSL EmpireExtra" pitchFamily="18" charset="-34"/>
          </a:endParaRPr>
        </a:p>
      </dgm:t>
    </dgm:pt>
    <dgm:pt modelId="{7423523E-1C05-4F2B-BDA1-CE697DC1926D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rtl="0"/>
          <a:r>
            <a:rPr lang="th-TH" b="1" dirty="0" smtClean="0">
              <a:latin typeface="PSL Display" pitchFamily="18" charset="-34"/>
              <a:cs typeface="PSL Display" pitchFamily="18" charset="-34"/>
            </a:rPr>
            <a:t>3. ระยะห่างหรือความไม่สมดุลของบุคลากร</a:t>
          </a:r>
          <a:endParaRPr lang="th-TH" dirty="0">
            <a:latin typeface="PSL Display" pitchFamily="18" charset="-34"/>
            <a:cs typeface="PSL Display" pitchFamily="18" charset="-34"/>
          </a:endParaRPr>
        </a:p>
      </dgm:t>
    </dgm:pt>
    <dgm:pt modelId="{D22F54B4-D3A7-41A8-828A-94EDD1C1EEAB}" type="parTrans" cxnId="{DEC070E9-BFFE-4CC1-A7B1-DA1D1B9214EE}">
      <dgm:prSet/>
      <dgm:spPr/>
      <dgm:t>
        <a:bodyPr/>
        <a:lstStyle/>
        <a:p>
          <a:endParaRPr lang="th-TH">
            <a:solidFill>
              <a:srgbClr val="FEF8D6"/>
            </a:solidFill>
            <a:latin typeface="PSL EmpireExtra" pitchFamily="18" charset="-34"/>
            <a:cs typeface="PSL EmpireExtra" pitchFamily="18" charset="-34"/>
          </a:endParaRPr>
        </a:p>
      </dgm:t>
    </dgm:pt>
    <dgm:pt modelId="{F79CE825-0C2B-4B79-B623-1911AD9F1472}" type="sibTrans" cxnId="{DEC070E9-BFFE-4CC1-A7B1-DA1D1B9214EE}">
      <dgm:prSet/>
      <dgm:spPr/>
      <dgm:t>
        <a:bodyPr/>
        <a:lstStyle/>
        <a:p>
          <a:endParaRPr lang="th-TH">
            <a:solidFill>
              <a:srgbClr val="FEF8D6"/>
            </a:solidFill>
            <a:latin typeface="PSL EmpireExtra" pitchFamily="18" charset="-34"/>
            <a:cs typeface="PSL EmpireExtra" pitchFamily="18" charset="-34"/>
          </a:endParaRPr>
        </a:p>
      </dgm:t>
    </dgm:pt>
    <dgm:pt modelId="{ABC79E3B-ACF5-4E97-944A-4CA575FDE8E9}">
      <dgm:prSet/>
      <dgm:spPr/>
      <dgm:t>
        <a:bodyPr/>
        <a:lstStyle/>
        <a:p>
          <a:pPr rtl="0"/>
          <a:r>
            <a:rPr lang="th-TH" altLang="th-TH" smtClean="0">
              <a:latin typeface="PSL Display" pitchFamily="18" charset="-34"/>
              <a:cs typeface="PSL Display" pitchFamily="18" charset="-34"/>
            </a:rPr>
            <a:t>จะมีตำแหน่งว่างจำนวนมากจากการเกษียณอายุราชการ และมีอัตราเพิ่มมากขึ้นจนถึงปี 2565</a:t>
          </a:r>
          <a:endParaRPr lang="th-TH" dirty="0">
            <a:latin typeface="PSL EmpireExtra" pitchFamily="18" charset="-34"/>
            <a:cs typeface="PSL EmpireExtra" pitchFamily="18" charset="-34"/>
          </a:endParaRPr>
        </a:p>
      </dgm:t>
    </dgm:pt>
    <dgm:pt modelId="{B8135FBB-C3C5-48C0-9E9A-9F7A84472380}" type="parTrans" cxnId="{3545EBC5-C00E-4A19-805C-4C78D9C8FBF2}">
      <dgm:prSet/>
      <dgm:spPr/>
      <dgm:t>
        <a:bodyPr/>
        <a:lstStyle/>
        <a:p>
          <a:endParaRPr lang="th-TH"/>
        </a:p>
      </dgm:t>
    </dgm:pt>
    <dgm:pt modelId="{08C8108D-760B-4861-9CB5-7F0F84748DA1}" type="sibTrans" cxnId="{3545EBC5-C00E-4A19-805C-4C78D9C8FBF2}">
      <dgm:prSet/>
      <dgm:spPr/>
      <dgm:t>
        <a:bodyPr/>
        <a:lstStyle/>
        <a:p>
          <a:endParaRPr lang="th-TH"/>
        </a:p>
      </dgm:t>
    </dgm:pt>
    <dgm:pt modelId="{0C84181C-CE4C-431C-A97E-DC91DEF98A5C}">
      <dgm:prSet/>
      <dgm:spPr/>
      <dgm:t>
        <a:bodyPr/>
        <a:lstStyle/>
        <a:p>
          <a:pPr rtl="0"/>
          <a:r>
            <a:rPr lang="th-TH" altLang="th-TH" smtClean="0">
              <a:latin typeface="PSL Display" pitchFamily="18" charset="-34"/>
              <a:cs typeface="PSL Display" pitchFamily="18" charset="-34"/>
            </a:rPr>
            <a:t>การขาดอัตรากำลังผู้ปฏิบัติงาน โดยเฉพาะบุคลากรที่มีความรู้ความสามารถที่จะเข้าสู่ตำแหน่งที่สำคัญ </a:t>
          </a:r>
          <a:endParaRPr lang="th-TH" dirty="0">
            <a:latin typeface="PSL EmpireExtra" pitchFamily="18" charset="-34"/>
            <a:cs typeface="PSL EmpireExtra" pitchFamily="18" charset="-34"/>
          </a:endParaRPr>
        </a:p>
      </dgm:t>
    </dgm:pt>
    <dgm:pt modelId="{3FF9C25E-67A5-4C26-B91A-A5F0AF2A0425}" type="parTrans" cxnId="{0C367668-2176-4004-8DE4-02DE2EF34FBC}">
      <dgm:prSet/>
      <dgm:spPr/>
      <dgm:t>
        <a:bodyPr/>
        <a:lstStyle/>
        <a:p>
          <a:endParaRPr lang="th-TH"/>
        </a:p>
      </dgm:t>
    </dgm:pt>
    <dgm:pt modelId="{994F5D63-0C2E-48F7-8AAF-86803E044EAD}" type="sibTrans" cxnId="{0C367668-2176-4004-8DE4-02DE2EF34FBC}">
      <dgm:prSet/>
      <dgm:spPr/>
      <dgm:t>
        <a:bodyPr/>
        <a:lstStyle/>
        <a:p>
          <a:endParaRPr lang="th-TH"/>
        </a:p>
      </dgm:t>
    </dgm:pt>
    <dgm:pt modelId="{A5A255D5-A910-47F4-8CD6-8852030B6793}">
      <dgm:prSet/>
      <dgm:spPr/>
      <dgm:t>
        <a:bodyPr/>
        <a:lstStyle/>
        <a:p>
          <a:pPr rtl="0"/>
          <a:r>
            <a:rPr lang="th-TH" altLang="th-TH" smtClean="0">
              <a:latin typeface="PSL Display" pitchFamily="18" charset="-34"/>
              <a:cs typeface="PSL Display" pitchFamily="18" charset="-34"/>
            </a:rPr>
            <a:t>ระยะห่างหรือความไม่สมดุลของบุคลากร คือ คนที่มีอายุ 41-50 ปี มีเพียง 1,316 คน (14.70</a:t>
          </a:r>
          <a:r>
            <a:rPr lang="en-US" altLang="th-TH" smtClean="0">
              <a:latin typeface="PSL Display" pitchFamily="18" charset="-34"/>
              <a:cs typeface="PSL Display" pitchFamily="18" charset="-34"/>
            </a:rPr>
            <a:t>%) </a:t>
          </a:r>
          <a:r>
            <a:rPr lang="th-TH" altLang="th-TH" smtClean="0">
              <a:latin typeface="PSL Display" pitchFamily="18" charset="-34"/>
              <a:cs typeface="PSL Display" pitchFamily="18" charset="-34"/>
            </a:rPr>
            <a:t>ที่จะมาทดแทนคนอายุ 51-60 ปี จำนวน 3,395 คน (37.91</a:t>
          </a:r>
          <a:r>
            <a:rPr lang="en-US" altLang="th-TH" smtClean="0">
              <a:latin typeface="PSL Display" pitchFamily="18" charset="-34"/>
              <a:cs typeface="PSL Display" pitchFamily="18" charset="-34"/>
            </a:rPr>
            <a:t>%)</a:t>
          </a:r>
          <a:endParaRPr lang="th-TH" dirty="0">
            <a:latin typeface="PSL EmpireExtra" pitchFamily="18" charset="-34"/>
            <a:cs typeface="PSL EmpireExtra" pitchFamily="18" charset="-34"/>
          </a:endParaRPr>
        </a:p>
      </dgm:t>
    </dgm:pt>
    <dgm:pt modelId="{4F74C032-AE19-4CED-8940-B86C210D1927}" type="parTrans" cxnId="{654DEB1F-B2A8-4113-A77A-F12916341BC8}">
      <dgm:prSet/>
      <dgm:spPr/>
      <dgm:t>
        <a:bodyPr/>
        <a:lstStyle/>
        <a:p>
          <a:endParaRPr lang="th-TH"/>
        </a:p>
      </dgm:t>
    </dgm:pt>
    <dgm:pt modelId="{6D5FC572-35FE-470C-B161-80D626C5FE53}" type="sibTrans" cxnId="{654DEB1F-B2A8-4113-A77A-F12916341BC8}">
      <dgm:prSet/>
      <dgm:spPr/>
      <dgm:t>
        <a:bodyPr/>
        <a:lstStyle/>
        <a:p>
          <a:endParaRPr lang="th-TH"/>
        </a:p>
      </dgm:t>
    </dgm:pt>
    <dgm:pt modelId="{A8C01E9A-46F0-42A8-AD06-F512FE8ADB5E}">
      <dgm:prSet/>
      <dgm:spPr/>
      <dgm:t>
        <a:bodyPr/>
        <a:lstStyle/>
        <a:p>
          <a:pPr rtl="0"/>
          <a:r>
            <a:rPr lang="th-TH" altLang="th-TH" dirty="0" smtClean="0">
              <a:latin typeface="PSL Display" pitchFamily="18" charset="-34"/>
              <a:cs typeface="PSL Display" pitchFamily="18" charset="-34"/>
            </a:rPr>
            <a:t>มีบุคลากรรุ่นใหม่เข้ามาในองค์กรมากขึ้น ปี 2560 มีบุคลากรที่อายุไม่เกิน 40 ปี จำนวน 3,676 คน (42.15</a:t>
          </a:r>
          <a:r>
            <a:rPr lang="en-US" altLang="th-TH" dirty="0" smtClean="0">
              <a:latin typeface="PSL Display" pitchFamily="18" charset="-34"/>
              <a:cs typeface="PSL Display" pitchFamily="18" charset="-34"/>
            </a:rPr>
            <a:t>%)</a:t>
          </a:r>
          <a:r>
            <a:rPr lang="th-TH" altLang="th-TH" dirty="0" smtClean="0">
              <a:latin typeface="PSL Display" pitchFamily="18" charset="-34"/>
              <a:cs typeface="PSL Display" pitchFamily="18" charset="-34"/>
            </a:rPr>
            <a:t> ในปี 2561 มี 4,243 คน เพิ่มเป็น 47.39</a:t>
          </a:r>
          <a:r>
            <a:rPr lang="en-US" altLang="th-TH" dirty="0" smtClean="0">
              <a:latin typeface="PSL Display" pitchFamily="18" charset="-34"/>
              <a:cs typeface="PSL Display" pitchFamily="18" charset="-34"/>
            </a:rPr>
            <a:t>%</a:t>
          </a:r>
          <a:endParaRPr lang="th-TH" dirty="0">
            <a:latin typeface="PSL EmpireExtra" pitchFamily="18" charset="-34"/>
            <a:cs typeface="PSL EmpireExtra" pitchFamily="18" charset="-34"/>
          </a:endParaRPr>
        </a:p>
      </dgm:t>
    </dgm:pt>
    <dgm:pt modelId="{A2CBD2E0-735D-48D6-89E2-9A62F57C231F}" type="parTrans" cxnId="{11C17B92-A8EC-4F8D-9E74-E775197C1080}">
      <dgm:prSet/>
      <dgm:spPr/>
      <dgm:t>
        <a:bodyPr/>
        <a:lstStyle/>
        <a:p>
          <a:endParaRPr lang="th-TH"/>
        </a:p>
      </dgm:t>
    </dgm:pt>
    <dgm:pt modelId="{D443458B-1597-4840-96A1-57B793D1B426}" type="sibTrans" cxnId="{11C17B92-A8EC-4F8D-9E74-E775197C1080}">
      <dgm:prSet/>
      <dgm:spPr/>
      <dgm:t>
        <a:bodyPr/>
        <a:lstStyle/>
        <a:p>
          <a:endParaRPr lang="th-TH"/>
        </a:p>
      </dgm:t>
    </dgm:pt>
    <dgm:pt modelId="{1F662C85-28B4-464F-864E-BDF77D817524}" type="pres">
      <dgm:prSet presAssocID="{038FB598-E64A-47C2-97C8-8E022C4A0E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5BA5DEF-8CED-43C8-BA63-46007663327F}" type="pres">
      <dgm:prSet presAssocID="{D623750A-939F-4118-823C-F23EB94BF51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138EB20-9C0E-4171-BF90-DEB199C7F94E}" type="pres">
      <dgm:prSet presAssocID="{D623750A-939F-4118-823C-F23EB94BF51A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676F373-0DA8-4C71-9B17-E97829A15BDE}" type="pres">
      <dgm:prSet presAssocID="{61A5F4D1-BA1A-49D4-B1F0-8DF87294D16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F7DEEDC-9EB6-4CBC-BADB-B5B0F6BA223E}" type="pres">
      <dgm:prSet presAssocID="{61A5F4D1-BA1A-49D4-B1F0-8DF87294D164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01139F1-7EAF-47EC-B957-F7BBBA6B4321}" type="pres">
      <dgm:prSet presAssocID="{7423523E-1C05-4F2B-BDA1-CE697DC1926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E9BBCBE-2C95-477D-BFB7-94F2FD52DF50}" type="pres">
      <dgm:prSet presAssocID="{7423523E-1C05-4F2B-BDA1-CE697DC1926D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BA33739-6B9D-4BE7-B6C8-C2A118CD6E63}" type="pres">
      <dgm:prSet presAssocID="{3F61A0FE-F4A2-449D-87C6-8A5687B32BD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AF75384-83DF-41F6-9CC3-8158130FF665}" type="pres">
      <dgm:prSet presAssocID="{3F61A0FE-F4A2-449D-87C6-8A5687B32BD8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D38F130-CC4B-4C6A-BDC4-1D19F53F8500}" type="presOf" srcId="{61A5F4D1-BA1A-49D4-B1F0-8DF87294D164}" destId="{2676F373-0DA8-4C71-9B17-E97829A15BDE}" srcOrd="0" destOrd="0" presId="urn:microsoft.com/office/officeart/2005/8/layout/vList2"/>
    <dgm:cxn modelId="{2F15F993-928C-44BB-A253-D78C9EEB2759}" type="presOf" srcId="{ABC79E3B-ACF5-4E97-944A-4CA575FDE8E9}" destId="{F138EB20-9C0E-4171-BF90-DEB199C7F94E}" srcOrd="0" destOrd="0" presId="urn:microsoft.com/office/officeart/2005/8/layout/vList2"/>
    <dgm:cxn modelId="{1F2B2CD6-DCA8-41A5-8B36-2C9B118636A3}" type="presOf" srcId="{D623750A-939F-4118-823C-F23EB94BF51A}" destId="{05BA5DEF-8CED-43C8-BA63-46007663327F}" srcOrd="0" destOrd="0" presId="urn:microsoft.com/office/officeart/2005/8/layout/vList2"/>
    <dgm:cxn modelId="{654DEB1F-B2A8-4113-A77A-F12916341BC8}" srcId="{7423523E-1C05-4F2B-BDA1-CE697DC1926D}" destId="{A5A255D5-A910-47F4-8CD6-8852030B6793}" srcOrd="0" destOrd="0" parTransId="{4F74C032-AE19-4CED-8940-B86C210D1927}" sibTransId="{6D5FC572-35FE-470C-B161-80D626C5FE53}"/>
    <dgm:cxn modelId="{3545EBC5-C00E-4A19-805C-4C78D9C8FBF2}" srcId="{D623750A-939F-4118-823C-F23EB94BF51A}" destId="{ABC79E3B-ACF5-4E97-944A-4CA575FDE8E9}" srcOrd="0" destOrd="0" parTransId="{B8135FBB-C3C5-48C0-9E9A-9F7A84472380}" sibTransId="{08C8108D-760B-4861-9CB5-7F0F84748DA1}"/>
    <dgm:cxn modelId="{9F28507A-BB10-4591-9703-4D2E4468165D}" srcId="{038FB598-E64A-47C2-97C8-8E022C4A0E21}" destId="{3F61A0FE-F4A2-449D-87C6-8A5687B32BD8}" srcOrd="3" destOrd="0" parTransId="{E9C5FA1C-FC01-4AD8-8528-54B05A7EEC69}" sibTransId="{73D39E60-9807-45CC-92E2-42FF0AC1D1D1}"/>
    <dgm:cxn modelId="{8992D559-7C51-4A4E-A702-F2427C736948}" srcId="{038FB598-E64A-47C2-97C8-8E022C4A0E21}" destId="{D623750A-939F-4118-823C-F23EB94BF51A}" srcOrd="0" destOrd="0" parTransId="{1626482A-58EC-49A5-9F06-9DAD3A1164D6}" sibTransId="{2208BB66-CB4E-4D74-873D-0EFF3A070DD0}"/>
    <dgm:cxn modelId="{11C17B92-A8EC-4F8D-9E74-E775197C1080}" srcId="{3F61A0FE-F4A2-449D-87C6-8A5687B32BD8}" destId="{A8C01E9A-46F0-42A8-AD06-F512FE8ADB5E}" srcOrd="0" destOrd="0" parTransId="{A2CBD2E0-735D-48D6-89E2-9A62F57C231F}" sibTransId="{D443458B-1597-4840-96A1-57B793D1B426}"/>
    <dgm:cxn modelId="{A4276DC3-F731-47DF-9D3F-B12FCF0071B9}" type="presOf" srcId="{A8C01E9A-46F0-42A8-AD06-F512FE8ADB5E}" destId="{1AF75384-83DF-41F6-9CC3-8158130FF665}" srcOrd="0" destOrd="0" presId="urn:microsoft.com/office/officeart/2005/8/layout/vList2"/>
    <dgm:cxn modelId="{8E66362E-DCAF-4CB1-AB8D-945842EF23BC}" type="presOf" srcId="{3F61A0FE-F4A2-449D-87C6-8A5687B32BD8}" destId="{BBA33739-6B9D-4BE7-B6C8-C2A118CD6E63}" srcOrd="0" destOrd="0" presId="urn:microsoft.com/office/officeart/2005/8/layout/vList2"/>
    <dgm:cxn modelId="{0C367668-2176-4004-8DE4-02DE2EF34FBC}" srcId="{61A5F4D1-BA1A-49D4-B1F0-8DF87294D164}" destId="{0C84181C-CE4C-431C-A97E-DC91DEF98A5C}" srcOrd="0" destOrd="0" parTransId="{3FF9C25E-67A5-4C26-B91A-A5F0AF2A0425}" sibTransId="{994F5D63-0C2E-48F7-8AAF-86803E044EAD}"/>
    <dgm:cxn modelId="{DEC070E9-BFFE-4CC1-A7B1-DA1D1B9214EE}" srcId="{038FB598-E64A-47C2-97C8-8E022C4A0E21}" destId="{7423523E-1C05-4F2B-BDA1-CE697DC1926D}" srcOrd="2" destOrd="0" parTransId="{D22F54B4-D3A7-41A8-828A-94EDD1C1EEAB}" sibTransId="{F79CE825-0C2B-4B79-B623-1911AD9F1472}"/>
    <dgm:cxn modelId="{50390E82-305C-4833-A282-24845C58B4FE}" type="presOf" srcId="{038FB598-E64A-47C2-97C8-8E022C4A0E21}" destId="{1F662C85-28B4-464F-864E-BDF77D817524}" srcOrd="0" destOrd="0" presId="urn:microsoft.com/office/officeart/2005/8/layout/vList2"/>
    <dgm:cxn modelId="{3986B7EC-2093-4564-A36D-B0EE1BF10E92}" type="presOf" srcId="{7423523E-1C05-4F2B-BDA1-CE697DC1926D}" destId="{601139F1-7EAF-47EC-B957-F7BBBA6B4321}" srcOrd="0" destOrd="0" presId="urn:microsoft.com/office/officeart/2005/8/layout/vList2"/>
    <dgm:cxn modelId="{C5A1C319-7003-4D60-9E0E-0C431A994630}" type="presOf" srcId="{0C84181C-CE4C-431C-A97E-DC91DEF98A5C}" destId="{3F7DEEDC-9EB6-4CBC-BADB-B5B0F6BA223E}" srcOrd="0" destOrd="0" presId="urn:microsoft.com/office/officeart/2005/8/layout/vList2"/>
    <dgm:cxn modelId="{61C00A96-52C0-4EB4-AE6A-547E7B8FBEBC}" srcId="{038FB598-E64A-47C2-97C8-8E022C4A0E21}" destId="{61A5F4D1-BA1A-49D4-B1F0-8DF87294D164}" srcOrd="1" destOrd="0" parTransId="{2B72BEF7-0DBC-4234-819F-E5A3C57BC7D9}" sibTransId="{2FE56C8D-DB7A-4ADE-AF27-E00448B3F6AB}"/>
    <dgm:cxn modelId="{3C436C50-8954-40BF-BE01-1201D6EE6863}" type="presOf" srcId="{A5A255D5-A910-47F4-8CD6-8852030B6793}" destId="{9E9BBCBE-2C95-477D-BFB7-94F2FD52DF50}" srcOrd="0" destOrd="0" presId="urn:microsoft.com/office/officeart/2005/8/layout/vList2"/>
    <dgm:cxn modelId="{61D55A97-8AE5-4212-82B1-B079BE628DC5}" type="presParOf" srcId="{1F662C85-28B4-464F-864E-BDF77D817524}" destId="{05BA5DEF-8CED-43C8-BA63-46007663327F}" srcOrd="0" destOrd="0" presId="urn:microsoft.com/office/officeart/2005/8/layout/vList2"/>
    <dgm:cxn modelId="{ADC9A165-9C09-4496-94E3-4A3B1966CFFE}" type="presParOf" srcId="{1F662C85-28B4-464F-864E-BDF77D817524}" destId="{F138EB20-9C0E-4171-BF90-DEB199C7F94E}" srcOrd="1" destOrd="0" presId="urn:microsoft.com/office/officeart/2005/8/layout/vList2"/>
    <dgm:cxn modelId="{02A99F69-F52A-42DD-BC7B-B99698BFB9B3}" type="presParOf" srcId="{1F662C85-28B4-464F-864E-BDF77D817524}" destId="{2676F373-0DA8-4C71-9B17-E97829A15BDE}" srcOrd="2" destOrd="0" presId="urn:microsoft.com/office/officeart/2005/8/layout/vList2"/>
    <dgm:cxn modelId="{B0965F16-EBC1-4B69-A9B6-BA01F417404B}" type="presParOf" srcId="{1F662C85-28B4-464F-864E-BDF77D817524}" destId="{3F7DEEDC-9EB6-4CBC-BADB-B5B0F6BA223E}" srcOrd="3" destOrd="0" presId="urn:microsoft.com/office/officeart/2005/8/layout/vList2"/>
    <dgm:cxn modelId="{FC786A73-CC98-4CDE-8D47-050DCBCD5F01}" type="presParOf" srcId="{1F662C85-28B4-464F-864E-BDF77D817524}" destId="{601139F1-7EAF-47EC-B957-F7BBBA6B4321}" srcOrd="4" destOrd="0" presId="urn:microsoft.com/office/officeart/2005/8/layout/vList2"/>
    <dgm:cxn modelId="{80778D94-C10C-4F54-9870-70D708EF68B3}" type="presParOf" srcId="{1F662C85-28B4-464F-864E-BDF77D817524}" destId="{9E9BBCBE-2C95-477D-BFB7-94F2FD52DF50}" srcOrd="5" destOrd="0" presId="urn:microsoft.com/office/officeart/2005/8/layout/vList2"/>
    <dgm:cxn modelId="{761736CD-29C6-406A-B29D-18BA7EF059DF}" type="presParOf" srcId="{1F662C85-28B4-464F-864E-BDF77D817524}" destId="{BBA33739-6B9D-4BE7-B6C8-C2A118CD6E63}" srcOrd="6" destOrd="0" presId="urn:microsoft.com/office/officeart/2005/8/layout/vList2"/>
    <dgm:cxn modelId="{3DE28416-077C-486D-A149-A8EFAE640071}" type="presParOf" srcId="{1F662C85-28B4-464F-864E-BDF77D817524}" destId="{1AF75384-83DF-41F6-9CC3-8158130FF665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D4A192-4728-4330-B19B-E6D41F1D6849}" type="doc">
      <dgm:prSet loTypeId="urn:microsoft.com/office/officeart/2005/8/layout/lProcess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D2280BDB-A772-423B-A429-8A45A27FE32C}">
      <dgm:prSet phldrT="[ข้อความ]" custT="1"/>
      <dgm:spPr/>
      <dgm:t>
        <a:bodyPr/>
        <a:lstStyle/>
        <a:p>
          <a:r>
            <a:rPr lang="th-TH" altLang="th-TH" sz="4000" b="1" smtClean="0">
              <a:latin typeface="PSL EmpireExtra" pitchFamily="18" charset="-34"/>
              <a:cs typeface="PSL EmpireExtra" pitchFamily="18" charset="-34"/>
            </a:rPr>
            <a:t>เชิงปริมาณ</a:t>
          </a:r>
          <a:endParaRPr lang="th-TH" sz="4000" b="1" dirty="0">
            <a:latin typeface="PSL EmpireExtra" pitchFamily="18" charset="-34"/>
            <a:cs typeface="PSL EmpireExtra" pitchFamily="18" charset="-34"/>
          </a:endParaRPr>
        </a:p>
      </dgm:t>
    </dgm:pt>
    <dgm:pt modelId="{B508D8CC-2951-4196-BB7B-822379ADB5E1}" type="parTrans" cxnId="{6C978534-8187-4D4F-BBD8-5F4A9D6B1158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8313372B-722D-4DF9-BE58-DD431640995A}" type="sibTrans" cxnId="{6C978534-8187-4D4F-BBD8-5F4A9D6B1158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FB3C56F5-1B3D-483C-994C-FDA75CCB7E67}">
      <dgm:prSet phldrT="[ข้อความ]" custT="1"/>
      <dgm:spPr/>
      <dgm:t>
        <a:bodyPr/>
        <a:lstStyle/>
        <a:p>
          <a:pPr algn="l"/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1. สำรวจกำลังคนที่จะสูญเสียใน 5 ปี</a:t>
          </a:r>
          <a:endParaRPr lang="th-TH" sz="2800" b="0" dirty="0">
            <a:latin typeface="PSL Display" pitchFamily="18" charset="-34"/>
            <a:cs typeface="PSL Display" pitchFamily="18" charset="-34"/>
          </a:endParaRPr>
        </a:p>
      </dgm:t>
    </dgm:pt>
    <dgm:pt modelId="{E292EABE-8D1A-4FC8-8ABD-E91090D6358F}" type="parTrans" cxnId="{336E99D5-B687-40E3-A543-F55CD97C4118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69DAC4D1-EDD6-4472-B460-1A959B5CB841}" type="sibTrans" cxnId="{336E99D5-B687-40E3-A543-F55CD97C4118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EF55F7A2-724F-4338-89FD-6C62834A074A}">
      <dgm:prSet phldrT="[ข้อความ]" custT="1"/>
      <dgm:spPr/>
      <dgm:t>
        <a:bodyPr/>
        <a:lstStyle/>
        <a:p>
          <a:r>
            <a:rPr lang="th-TH" altLang="th-TH" sz="4000" b="1" smtClean="0">
              <a:latin typeface="PSL EmpireExtra" pitchFamily="18" charset="-34"/>
              <a:cs typeface="PSL EmpireExtra" pitchFamily="18" charset="-34"/>
            </a:rPr>
            <a:t>เชิงคุณภาพ</a:t>
          </a:r>
          <a:endParaRPr lang="th-TH" sz="4000" b="1" dirty="0">
            <a:latin typeface="PSL EmpireExtra" pitchFamily="18" charset="-34"/>
            <a:cs typeface="PSL EmpireExtra" pitchFamily="18" charset="-34"/>
          </a:endParaRPr>
        </a:p>
      </dgm:t>
    </dgm:pt>
    <dgm:pt modelId="{1D749E7C-53A2-489C-B19F-D1C96D3AA98D}" type="parTrans" cxnId="{5B114F74-F0F1-403E-AFE5-C67C00A87407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F4F2598C-F711-4D1E-AEB1-1833C9524E9E}" type="sibTrans" cxnId="{5B114F74-F0F1-403E-AFE5-C67C00A87407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6252852D-03E1-4B9D-B7B6-C20E9AA7BB2F}">
      <dgm:prSet phldrT="[ข้อความ]" custT="1"/>
      <dgm:spPr/>
      <dgm:t>
        <a:bodyPr/>
        <a:lstStyle/>
        <a:p>
          <a:pPr algn="l"/>
          <a:r>
            <a:rPr lang="th-TH" altLang="th-TH" sz="2700" b="0" dirty="0" smtClean="0">
              <a:latin typeface="PSL Display" pitchFamily="18" charset="-34"/>
              <a:cs typeface="PSL Display" pitchFamily="18" charset="-34"/>
            </a:rPr>
            <a:t>1. จัดทำเส้นทางก้าวหน้าในอาชีพและกรอบ</a:t>
          </a:r>
          <a:br>
            <a:rPr lang="th-TH" altLang="th-TH" sz="2700" b="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700" b="0" dirty="0" smtClean="0">
              <a:latin typeface="PSL Display" pitchFamily="18" charset="-34"/>
              <a:cs typeface="PSL Display" pitchFamily="18" charset="-34"/>
            </a:rPr>
            <a:t>   สั่งสมประสบการณ์ในตำแหน่งสำคัญ</a:t>
          </a:r>
          <a:endParaRPr lang="th-TH" sz="2700" b="0" dirty="0">
            <a:latin typeface="PSL Display" pitchFamily="18" charset="-34"/>
            <a:cs typeface="PSL Display" pitchFamily="18" charset="-34"/>
          </a:endParaRPr>
        </a:p>
      </dgm:t>
    </dgm:pt>
    <dgm:pt modelId="{507159AF-ACD4-45AF-8C21-D1364110D893}" type="parTrans" cxnId="{19EDE6F6-70BC-4B08-A142-779E32735789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A39D39DD-CBA1-4CAB-BC6D-6451A721E214}" type="sibTrans" cxnId="{19EDE6F6-70BC-4B08-A142-779E32735789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9F8EC099-D715-4356-898F-30976A70401D}">
      <dgm:prSet phldrT="[ข้อความ]" custT="1"/>
      <dgm:spPr/>
      <dgm:t>
        <a:bodyPr/>
        <a:lstStyle/>
        <a:p>
          <a:pPr algn="l"/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2. วางแผนสืบทอดตำแหน่งเพื่อความต่อเนื่อง </a:t>
          </a:r>
          <a:br>
            <a:rPr lang="th-TH" altLang="th-TH" sz="2800" b="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   ในการปฏิบัติงาน</a:t>
          </a:r>
          <a:endParaRPr lang="th-TH" sz="2800" b="0" dirty="0">
            <a:latin typeface="PSL Display" pitchFamily="18" charset="-34"/>
            <a:cs typeface="PSL Display" pitchFamily="18" charset="-34"/>
          </a:endParaRPr>
        </a:p>
      </dgm:t>
    </dgm:pt>
    <dgm:pt modelId="{837294B0-3244-46BE-8246-DE759B231E3D}" type="parTrans" cxnId="{3B4C1D14-6269-47B9-9808-83C99D8BD43C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C78AEB98-DD32-42DE-B909-649BD66301AF}" type="sibTrans" cxnId="{3B4C1D14-6269-47B9-9808-83C99D8BD43C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78A3ACEA-4EFE-4B57-AF01-2CE0060958A6}">
      <dgm:prSet phldrT="[ข้อความ]" custT="1"/>
      <dgm:spPr/>
      <dgm:t>
        <a:bodyPr/>
        <a:lstStyle/>
        <a:p>
          <a:pPr algn="l"/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2. วางแผนการสรรหา ให้ครอบคลุม</a:t>
          </a:r>
          <a:br>
            <a:rPr lang="th-TH" altLang="th-TH" sz="2800" b="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   ทุกตำแหน่ง</a:t>
          </a:r>
          <a:endParaRPr lang="th-TH" sz="2800" b="0" dirty="0">
            <a:latin typeface="PSL Display" pitchFamily="18" charset="-34"/>
            <a:cs typeface="PSL Display" pitchFamily="18" charset="-34"/>
          </a:endParaRPr>
        </a:p>
      </dgm:t>
    </dgm:pt>
    <dgm:pt modelId="{84D4B590-5EFF-4F7B-B47F-FC2E806B86E9}" type="parTrans" cxnId="{C029CD20-28AE-438A-9F8C-0E960CF24BA5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8BC3F8B1-06F4-4B00-BA1D-C65426D7CB08}" type="sibTrans" cxnId="{C029CD20-28AE-438A-9F8C-0E960CF24BA5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726006E3-C46E-4C74-AF93-C52ED191F85D}">
      <dgm:prSet phldrT="[ข้อความ]" custT="1"/>
      <dgm:spPr/>
      <dgm:t>
        <a:bodyPr/>
        <a:lstStyle/>
        <a:p>
          <a:pPr algn="l"/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3. ปรับกระบวนการทำงานให้รวดเร็วยิ่งขึ้น    </a:t>
          </a:r>
          <a:br>
            <a:rPr lang="th-TH" altLang="th-TH" sz="2800" b="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   บางกรณีต้องทำล่วงหน้า</a:t>
          </a:r>
          <a:endParaRPr lang="th-TH" sz="2800" b="0" dirty="0">
            <a:latin typeface="PSL Display" pitchFamily="18" charset="-34"/>
            <a:cs typeface="PSL Display" pitchFamily="18" charset="-34"/>
          </a:endParaRPr>
        </a:p>
      </dgm:t>
    </dgm:pt>
    <dgm:pt modelId="{1F47FF5E-D2F8-4D01-A804-DD6A870AA4D3}" type="parTrans" cxnId="{F2FD0D77-4704-496F-8DF9-EDA591EC8BFD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E1795DCB-243B-4B65-AE75-BDD563F6AF25}" type="sibTrans" cxnId="{F2FD0D77-4704-496F-8DF9-EDA591EC8BFD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ED6032E3-B02E-48B9-880F-FBC6910A3043}">
      <dgm:prSet phldrT="[ข้อความ]" custT="1"/>
      <dgm:spPr/>
      <dgm:t>
        <a:bodyPr/>
        <a:lstStyle/>
        <a:p>
          <a:pPr algn="l"/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3. สร้างคนทดแทน/พัฒนาบุคลากร</a:t>
          </a:r>
          <a:br>
            <a:rPr lang="th-TH" altLang="th-TH" sz="2800" b="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800" b="0" dirty="0" smtClean="0">
              <a:latin typeface="PSL Display" pitchFamily="18" charset="-34"/>
              <a:cs typeface="PSL Display" pitchFamily="18" charset="-34"/>
            </a:rPr>
            <a:t>   โดยใช้รูปแบบที่หลากหลาย</a:t>
          </a:r>
          <a:endParaRPr lang="th-TH" sz="2800" b="0" dirty="0">
            <a:latin typeface="PSL Display" pitchFamily="18" charset="-34"/>
            <a:cs typeface="PSL Display" pitchFamily="18" charset="-34"/>
          </a:endParaRPr>
        </a:p>
      </dgm:t>
    </dgm:pt>
    <dgm:pt modelId="{098BCB2F-60A1-4F68-BEDC-62C87AD4260B}" type="parTrans" cxnId="{B4FB245D-B68E-4167-96C2-5B184A8E0DF7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302E0587-E570-4572-9B86-92A4154B17DD}" type="sibTrans" cxnId="{B4FB245D-B68E-4167-96C2-5B184A8E0DF7}">
      <dgm:prSet/>
      <dgm:spPr/>
      <dgm:t>
        <a:bodyPr/>
        <a:lstStyle/>
        <a:p>
          <a:endParaRPr lang="th-TH" sz="2800" b="1">
            <a:latin typeface="PSL Display" pitchFamily="18" charset="-34"/>
            <a:cs typeface="PSL Display" pitchFamily="18" charset="-34"/>
          </a:endParaRPr>
        </a:p>
      </dgm:t>
    </dgm:pt>
    <dgm:pt modelId="{CC5A3CBF-C85D-4B76-94FB-FE634046F664}" type="pres">
      <dgm:prSet presAssocID="{CCD4A192-4728-4330-B19B-E6D41F1D684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1FCBB073-604B-43D6-8687-EB051BD65099}" type="pres">
      <dgm:prSet presAssocID="{D2280BDB-A772-423B-A429-8A45A27FE32C}" presName="vertFlow" presStyleCnt="0"/>
      <dgm:spPr/>
      <dgm:t>
        <a:bodyPr/>
        <a:lstStyle/>
        <a:p>
          <a:endParaRPr lang="th-TH"/>
        </a:p>
      </dgm:t>
    </dgm:pt>
    <dgm:pt modelId="{CABC08AC-7F07-47EC-855C-44458F3EA933}" type="pres">
      <dgm:prSet presAssocID="{D2280BDB-A772-423B-A429-8A45A27FE32C}" presName="header" presStyleLbl="node1" presStyleIdx="0" presStyleCnt="2"/>
      <dgm:spPr/>
      <dgm:t>
        <a:bodyPr/>
        <a:lstStyle/>
        <a:p>
          <a:endParaRPr lang="th-TH"/>
        </a:p>
      </dgm:t>
    </dgm:pt>
    <dgm:pt modelId="{CC1C5D2E-0125-4CD7-ABB6-8ABC622FAE46}" type="pres">
      <dgm:prSet presAssocID="{E292EABE-8D1A-4FC8-8ABD-E91090D6358F}" presName="parTrans" presStyleLbl="sibTrans2D1" presStyleIdx="0" presStyleCnt="6"/>
      <dgm:spPr/>
      <dgm:t>
        <a:bodyPr/>
        <a:lstStyle/>
        <a:p>
          <a:endParaRPr lang="th-TH"/>
        </a:p>
      </dgm:t>
    </dgm:pt>
    <dgm:pt modelId="{BD3EA38E-32BA-4AD3-AB5F-1890DE339254}" type="pres">
      <dgm:prSet presAssocID="{FB3C56F5-1B3D-483C-994C-FDA75CCB7E67}" presName="child" presStyleLbl="alignAccFollow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F9368E2-5D73-4774-878A-D4B8C754550E}" type="pres">
      <dgm:prSet presAssocID="{69DAC4D1-EDD6-4472-B460-1A959B5CB841}" presName="sibTrans" presStyleLbl="sibTrans2D1" presStyleIdx="1" presStyleCnt="6"/>
      <dgm:spPr/>
      <dgm:t>
        <a:bodyPr/>
        <a:lstStyle/>
        <a:p>
          <a:endParaRPr lang="th-TH"/>
        </a:p>
      </dgm:t>
    </dgm:pt>
    <dgm:pt modelId="{E142D874-ACD4-4398-8B10-2E3CD101E82B}" type="pres">
      <dgm:prSet presAssocID="{78A3ACEA-4EFE-4B57-AF01-2CE0060958A6}" presName="child" presStyleLbl="alignAccFollow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DF051FB-1B5B-4BF7-AAA6-1051A9A5EDFE}" type="pres">
      <dgm:prSet presAssocID="{8BC3F8B1-06F4-4B00-BA1D-C65426D7CB08}" presName="sibTrans" presStyleLbl="sibTrans2D1" presStyleIdx="2" presStyleCnt="6"/>
      <dgm:spPr/>
      <dgm:t>
        <a:bodyPr/>
        <a:lstStyle/>
        <a:p>
          <a:endParaRPr lang="th-TH"/>
        </a:p>
      </dgm:t>
    </dgm:pt>
    <dgm:pt modelId="{4F90EA1B-D3F2-4B8A-AF03-C5F7E9AE8B16}" type="pres">
      <dgm:prSet presAssocID="{726006E3-C46E-4C74-AF93-C52ED191F85D}" presName="child" presStyleLbl="alignAccFollow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D19C959-5B21-4851-8502-1AF38A121960}" type="pres">
      <dgm:prSet presAssocID="{D2280BDB-A772-423B-A429-8A45A27FE32C}" presName="hSp" presStyleCnt="0"/>
      <dgm:spPr/>
      <dgm:t>
        <a:bodyPr/>
        <a:lstStyle/>
        <a:p>
          <a:endParaRPr lang="th-TH"/>
        </a:p>
      </dgm:t>
    </dgm:pt>
    <dgm:pt modelId="{F50EA11E-C6FE-4717-8E8A-7DC408E4B37B}" type="pres">
      <dgm:prSet presAssocID="{EF55F7A2-724F-4338-89FD-6C62834A074A}" presName="vertFlow" presStyleCnt="0"/>
      <dgm:spPr/>
      <dgm:t>
        <a:bodyPr/>
        <a:lstStyle/>
        <a:p>
          <a:endParaRPr lang="th-TH"/>
        </a:p>
      </dgm:t>
    </dgm:pt>
    <dgm:pt modelId="{7464B544-0348-4A1F-95D2-046528253CE9}" type="pres">
      <dgm:prSet presAssocID="{EF55F7A2-724F-4338-89FD-6C62834A074A}" presName="header" presStyleLbl="node1" presStyleIdx="1" presStyleCnt="2"/>
      <dgm:spPr/>
      <dgm:t>
        <a:bodyPr/>
        <a:lstStyle/>
        <a:p>
          <a:endParaRPr lang="th-TH"/>
        </a:p>
      </dgm:t>
    </dgm:pt>
    <dgm:pt modelId="{ACDA6A4B-C6B1-4456-9E1E-222224A7EFA5}" type="pres">
      <dgm:prSet presAssocID="{507159AF-ACD4-45AF-8C21-D1364110D893}" presName="parTrans" presStyleLbl="sibTrans2D1" presStyleIdx="3" presStyleCnt="6"/>
      <dgm:spPr/>
      <dgm:t>
        <a:bodyPr/>
        <a:lstStyle/>
        <a:p>
          <a:endParaRPr lang="th-TH"/>
        </a:p>
      </dgm:t>
    </dgm:pt>
    <dgm:pt modelId="{621A12D5-3365-4F29-9518-8945BEE707B4}" type="pres">
      <dgm:prSet presAssocID="{6252852D-03E1-4B9D-B7B6-C20E9AA7BB2F}" presName="child" presStyleLbl="alignAccFollow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D754615-6719-4A55-9513-0C0B8A3B99E9}" type="pres">
      <dgm:prSet presAssocID="{A39D39DD-CBA1-4CAB-BC6D-6451A721E214}" presName="sibTrans" presStyleLbl="sibTrans2D1" presStyleIdx="4" presStyleCnt="6"/>
      <dgm:spPr/>
      <dgm:t>
        <a:bodyPr/>
        <a:lstStyle/>
        <a:p>
          <a:endParaRPr lang="th-TH"/>
        </a:p>
      </dgm:t>
    </dgm:pt>
    <dgm:pt modelId="{71C50CAE-16E9-408E-89AB-5117DA8365F2}" type="pres">
      <dgm:prSet presAssocID="{9F8EC099-D715-4356-898F-30976A70401D}" presName="child" presStyleLbl="alignAccFollow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1F91848-40E4-4D0B-A278-5C8B14777D19}" type="pres">
      <dgm:prSet presAssocID="{C78AEB98-DD32-42DE-B909-649BD66301AF}" presName="sibTrans" presStyleLbl="sibTrans2D1" presStyleIdx="5" presStyleCnt="6"/>
      <dgm:spPr/>
      <dgm:t>
        <a:bodyPr/>
        <a:lstStyle/>
        <a:p>
          <a:endParaRPr lang="th-TH"/>
        </a:p>
      </dgm:t>
    </dgm:pt>
    <dgm:pt modelId="{2C601E99-28F0-409E-BB6A-0D847F4A6071}" type="pres">
      <dgm:prSet presAssocID="{ED6032E3-B02E-48B9-880F-FBC6910A3043}" presName="child" presStyleLbl="alignAccFollow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2FD0D77-4704-496F-8DF9-EDA591EC8BFD}" srcId="{D2280BDB-A772-423B-A429-8A45A27FE32C}" destId="{726006E3-C46E-4C74-AF93-C52ED191F85D}" srcOrd="2" destOrd="0" parTransId="{1F47FF5E-D2F8-4D01-A804-DD6A870AA4D3}" sibTransId="{E1795DCB-243B-4B65-AE75-BDD563F6AF25}"/>
    <dgm:cxn modelId="{6704AB27-E624-4A29-9306-1311DD69DDC8}" type="presOf" srcId="{C78AEB98-DD32-42DE-B909-649BD66301AF}" destId="{11F91848-40E4-4D0B-A278-5C8B14777D19}" srcOrd="0" destOrd="0" presId="urn:microsoft.com/office/officeart/2005/8/layout/lProcess1"/>
    <dgm:cxn modelId="{3B4C1D14-6269-47B9-9808-83C99D8BD43C}" srcId="{EF55F7A2-724F-4338-89FD-6C62834A074A}" destId="{9F8EC099-D715-4356-898F-30976A70401D}" srcOrd="1" destOrd="0" parTransId="{837294B0-3244-46BE-8246-DE759B231E3D}" sibTransId="{C78AEB98-DD32-42DE-B909-649BD66301AF}"/>
    <dgm:cxn modelId="{5B114F74-F0F1-403E-AFE5-C67C00A87407}" srcId="{CCD4A192-4728-4330-B19B-E6D41F1D6849}" destId="{EF55F7A2-724F-4338-89FD-6C62834A074A}" srcOrd="1" destOrd="0" parTransId="{1D749E7C-53A2-489C-B19F-D1C96D3AA98D}" sibTransId="{F4F2598C-F711-4D1E-AEB1-1833C9524E9E}"/>
    <dgm:cxn modelId="{0DB33AAC-537B-4EFF-9EA0-90ACE973AD97}" type="presOf" srcId="{A39D39DD-CBA1-4CAB-BC6D-6451A721E214}" destId="{FD754615-6719-4A55-9513-0C0B8A3B99E9}" srcOrd="0" destOrd="0" presId="urn:microsoft.com/office/officeart/2005/8/layout/lProcess1"/>
    <dgm:cxn modelId="{8D6FB4F2-263E-48FE-93D9-318A2D32ED57}" type="presOf" srcId="{CCD4A192-4728-4330-B19B-E6D41F1D6849}" destId="{CC5A3CBF-C85D-4B76-94FB-FE634046F664}" srcOrd="0" destOrd="0" presId="urn:microsoft.com/office/officeart/2005/8/layout/lProcess1"/>
    <dgm:cxn modelId="{3438168D-FF3E-41B0-BFC5-911AE3E9A3A4}" type="presOf" srcId="{8BC3F8B1-06F4-4B00-BA1D-C65426D7CB08}" destId="{7DF051FB-1B5B-4BF7-AAA6-1051A9A5EDFE}" srcOrd="0" destOrd="0" presId="urn:microsoft.com/office/officeart/2005/8/layout/lProcess1"/>
    <dgm:cxn modelId="{2B37316B-0A57-4579-8DE9-6BF864BEDE8F}" type="presOf" srcId="{ED6032E3-B02E-48B9-880F-FBC6910A3043}" destId="{2C601E99-28F0-409E-BB6A-0D847F4A6071}" srcOrd="0" destOrd="0" presId="urn:microsoft.com/office/officeart/2005/8/layout/lProcess1"/>
    <dgm:cxn modelId="{D22D29A2-1735-409A-AFEB-6E81BC256528}" type="presOf" srcId="{E292EABE-8D1A-4FC8-8ABD-E91090D6358F}" destId="{CC1C5D2E-0125-4CD7-ABB6-8ABC622FAE46}" srcOrd="0" destOrd="0" presId="urn:microsoft.com/office/officeart/2005/8/layout/lProcess1"/>
    <dgm:cxn modelId="{EC41CF7A-F9D0-47E1-BEA7-97B7190B5960}" type="presOf" srcId="{EF55F7A2-724F-4338-89FD-6C62834A074A}" destId="{7464B544-0348-4A1F-95D2-046528253CE9}" srcOrd="0" destOrd="0" presId="urn:microsoft.com/office/officeart/2005/8/layout/lProcess1"/>
    <dgm:cxn modelId="{B4FB245D-B68E-4167-96C2-5B184A8E0DF7}" srcId="{EF55F7A2-724F-4338-89FD-6C62834A074A}" destId="{ED6032E3-B02E-48B9-880F-FBC6910A3043}" srcOrd="2" destOrd="0" parTransId="{098BCB2F-60A1-4F68-BEDC-62C87AD4260B}" sibTransId="{302E0587-E570-4572-9B86-92A4154B17DD}"/>
    <dgm:cxn modelId="{1905747B-0A43-415F-848E-295EF66FEC71}" type="presOf" srcId="{507159AF-ACD4-45AF-8C21-D1364110D893}" destId="{ACDA6A4B-C6B1-4456-9E1E-222224A7EFA5}" srcOrd="0" destOrd="0" presId="urn:microsoft.com/office/officeart/2005/8/layout/lProcess1"/>
    <dgm:cxn modelId="{29FC2309-2703-47B1-B43E-092A49A2D9E2}" type="presOf" srcId="{6252852D-03E1-4B9D-B7B6-C20E9AA7BB2F}" destId="{621A12D5-3365-4F29-9518-8945BEE707B4}" srcOrd="0" destOrd="0" presId="urn:microsoft.com/office/officeart/2005/8/layout/lProcess1"/>
    <dgm:cxn modelId="{BD73D940-798B-4745-9B2B-541A8FFA8E81}" type="presOf" srcId="{726006E3-C46E-4C74-AF93-C52ED191F85D}" destId="{4F90EA1B-D3F2-4B8A-AF03-C5F7E9AE8B16}" srcOrd="0" destOrd="0" presId="urn:microsoft.com/office/officeart/2005/8/layout/lProcess1"/>
    <dgm:cxn modelId="{151482CE-A254-4E4C-8888-03E8BDC65517}" type="presOf" srcId="{FB3C56F5-1B3D-483C-994C-FDA75CCB7E67}" destId="{BD3EA38E-32BA-4AD3-AB5F-1890DE339254}" srcOrd="0" destOrd="0" presId="urn:microsoft.com/office/officeart/2005/8/layout/lProcess1"/>
    <dgm:cxn modelId="{4839BBEF-A020-42A2-90F2-02AAF850C48C}" type="presOf" srcId="{69DAC4D1-EDD6-4472-B460-1A959B5CB841}" destId="{6F9368E2-5D73-4774-878A-D4B8C754550E}" srcOrd="0" destOrd="0" presId="urn:microsoft.com/office/officeart/2005/8/layout/lProcess1"/>
    <dgm:cxn modelId="{C029CD20-28AE-438A-9F8C-0E960CF24BA5}" srcId="{D2280BDB-A772-423B-A429-8A45A27FE32C}" destId="{78A3ACEA-4EFE-4B57-AF01-2CE0060958A6}" srcOrd="1" destOrd="0" parTransId="{84D4B590-5EFF-4F7B-B47F-FC2E806B86E9}" sibTransId="{8BC3F8B1-06F4-4B00-BA1D-C65426D7CB08}"/>
    <dgm:cxn modelId="{6C978534-8187-4D4F-BBD8-5F4A9D6B1158}" srcId="{CCD4A192-4728-4330-B19B-E6D41F1D6849}" destId="{D2280BDB-A772-423B-A429-8A45A27FE32C}" srcOrd="0" destOrd="0" parTransId="{B508D8CC-2951-4196-BB7B-822379ADB5E1}" sibTransId="{8313372B-722D-4DF9-BE58-DD431640995A}"/>
    <dgm:cxn modelId="{336E99D5-B687-40E3-A543-F55CD97C4118}" srcId="{D2280BDB-A772-423B-A429-8A45A27FE32C}" destId="{FB3C56F5-1B3D-483C-994C-FDA75CCB7E67}" srcOrd="0" destOrd="0" parTransId="{E292EABE-8D1A-4FC8-8ABD-E91090D6358F}" sibTransId="{69DAC4D1-EDD6-4472-B460-1A959B5CB841}"/>
    <dgm:cxn modelId="{CF43EB81-4A07-49D0-BE8B-B8A3C77A10D5}" type="presOf" srcId="{78A3ACEA-4EFE-4B57-AF01-2CE0060958A6}" destId="{E142D874-ACD4-4398-8B10-2E3CD101E82B}" srcOrd="0" destOrd="0" presId="urn:microsoft.com/office/officeart/2005/8/layout/lProcess1"/>
    <dgm:cxn modelId="{AB2CA910-CDAE-4560-8221-ABCEE958B45A}" type="presOf" srcId="{9F8EC099-D715-4356-898F-30976A70401D}" destId="{71C50CAE-16E9-408E-89AB-5117DA8365F2}" srcOrd="0" destOrd="0" presId="urn:microsoft.com/office/officeart/2005/8/layout/lProcess1"/>
    <dgm:cxn modelId="{85A6485B-4562-4EC3-B9DC-535540A79902}" type="presOf" srcId="{D2280BDB-A772-423B-A429-8A45A27FE32C}" destId="{CABC08AC-7F07-47EC-855C-44458F3EA933}" srcOrd="0" destOrd="0" presId="urn:microsoft.com/office/officeart/2005/8/layout/lProcess1"/>
    <dgm:cxn modelId="{19EDE6F6-70BC-4B08-A142-779E32735789}" srcId="{EF55F7A2-724F-4338-89FD-6C62834A074A}" destId="{6252852D-03E1-4B9D-B7B6-C20E9AA7BB2F}" srcOrd="0" destOrd="0" parTransId="{507159AF-ACD4-45AF-8C21-D1364110D893}" sibTransId="{A39D39DD-CBA1-4CAB-BC6D-6451A721E214}"/>
    <dgm:cxn modelId="{155F809A-EC27-4EA0-A0D6-13AC8650B7E0}" type="presParOf" srcId="{CC5A3CBF-C85D-4B76-94FB-FE634046F664}" destId="{1FCBB073-604B-43D6-8687-EB051BD65099}" srcOrd="0" destOrd="0" presId="urn:microsoft.com/office/officeart/2005/8/layout/lProcess1"/>
    <dgm:cxn modelId="{CB990D21-9ADA-41E4-80ED-493342682473}" type="presParOf" srcId="{1FCBB073-604B-43D6-8687-EB051BD65099}" destId="{CABC08AC-7F07-47EC-855C-44458F3EA933}" srcOrd="0" destOrd="0" presId="urn:microsoft.com/office/officeart/2005/8/layout/lProcess1"/>
    <dgm:cxn modelId="{9634A251-D004-4411-9F40-496285F96873}" type="presParOf" srcId="{1FCBB073-604B-43D6-8687-EB051BD65099}" destId="{CC1C5D2E-0125-4CD7-ABB6-8ABC622FAE46}" srcOrd="1" destOrd="0" presId="urn:microsoft.com/office/officeart/2005/8/layout/lProcess1"/>
    <dgm:cxn modelId="{B4D8BD1D-177F-43FE-8DDE-0227C73CBC72}" type="presParOf" srcId="{1FCBB073-604B-43D6-8687-EB051BD65099}" destId="{BD3EA38E-32BA-4AD3-AB5F-1890DE339254}" srcOrd="2" destOrd="0" presId="urn:microsoft.com/office/officeart/2005/8/layout/lProcess1"/>
    <dgm:cxn modelId="{B3F2C055-D443-4788-8C0C-6BE5CF3BA665}" type="presParOf" srcId="{1FCBB073-604B-43D6-8687-EB051BD65099}" destId="{6F9368E2-5D73-4774-878A-D4B8C754550E}" srcOrd="3" destOrd="0" presId="urn:microsoft.com/office/officeart/2005/8/layout/lProcess1"/>
    <dgm:cxn modelId="{2CC7D593-462E-4015-BCAE-7C13F6725CD6}" type="presParOf" srcId="{1FCBB073-604B-43D6-8687-EB051BD65099}" destId="{E142D874-ACD4-4398-8B10-2E3CD101E82B}" srcOrd="4" destOrd="0" presId="urn:microsoft.com/office/officeart/2005/8/layout/lProcess1"/>
    <dgm:cxn modelId="{F6B926EB-1028-446C-B082-0CFA30CCDDFD}" type="presParOf" srcId="{1FCBB073-604B-43D6-8687-EB051BD65099}" destId="{7DF051FB-1B5B-4BF7-AAA6-1051A9A5EDFE}" srcOrd="5" destOrd="0" presId="urn:microsoft.com/office/officeart/2005/8/layout/lProcess1"/>
    <dgm:cxn modelId="{4D9D6731-EA7C-4AC1-87A9-93B27D0D983E}" type="presParOf" srcId="{1FCBB073-604B-43D6-8687-EB051BD65099}" destId="{4F90EA1B-D3F2-4B8A-AF03-C5F7E9AE8B16}" srcOrd="6" destOrd="0" presId="urn:microsoft.com/office/officeart/2005/8/layout/lProcess1"/>
    <dgm:cxn modelId="{D3DDEB35-2E1B-46CB-A2E3-1BA630D31552}" type="presParOf" srcId="{CC5A3CBF-C85D-4B76-94FB-FE634046F664}" destId="{DD19C959-5B21-4851-8502-1AF38A121960}" srcOrd="1" destOrd="0" presId="urn:microsoft.com/office/officeart/2005/8/layout/lProcess1"/>
    <dgm:cxn modelId="{8858879C-7CF5-4E89-9A6E-A44C8DAA39CA}" type="presParOf" srcId="{CC5A3CBF-C85D-4B76-94FB-FE634046F664}" destId="{F50EA11E-C6FE-4717-8E8A-7DC408E4B37B}" srcOrd="2" destOrd="0" presId="urn:microsoft.com/office/officeart/2005/8/layout/lProcess1"/>
    <dgm:cxn modelId="{DCA30A66-29B8-443E-A52C-1385FB68A67B}" type="presParOf" srcId="{F50EA11E-C6FE-4717-8E8A-7DC408E4B37B}" destId="{7464B544-0348-4A1F-95D2-046528253CE9}" srcOrd="0" destOrd="0" presId="urn:microsoft.com/office/officeart/2005/8/layout/lProcess1"/>
    <dgm:cxn modelId="{5F0E65F9-99A1-40DD-9E51-30443CD39CCC}" type="presParOf" srcId="{F50EA11E-C6FE-4717-8E8A-7DC408E4B37B}" destId="{ACDA6A4B-C6B1-4456-9E1E-222224A7EFA5}" srcOrd="1" destOrd="0" presId="urn:microsoft.com/office/officeart/2005/8/layout/lProcess1"/>
    <dgm:cxn modelId="{015A8E68-7CBC-417B-A50B-BBB1909E7EE9}" type="presParOf" srcId="{F50EA11E-C6FE-4717-8E8A-7DC408E4B37B}" destId="{621A12D5-3365-4F29-9518-8945BEE707B4}" srcOrd="2" destOrd="0" presId="urn:microsoft.com/office/officeart/2005/8/layout/lProcess1"/>
    <dgm:cxn modelId="{B265FAD5-0D45-4085-85E6-706386362AD8}" type="presParOf" srcId="{F50EA11E-C6FE-4717-8E8A-7DC408E4B37B}" destId="{FD754615-6719-4A55-9513-0C0B8A3B99E9}" srcOrd="3" destOrd="0" presId="urn:microsoft.com/office/officeart/2005/8/layout/lProcess1"/>
    <dgm:cxn modelId="{C5BEEF7E-C0F7-4084-BF0A-107528BB8665}" type="presParOf" srcId="{F50EA11E-C6FE-4717-8E8A-7DC408E4B37B}" destId="{71C50CAE-16E9-408E-89AB-5117DA8365F2}" srcOrd="4" destOrd="0" presId="urn:microsoft.com/office/officeart/2005/8/layout/lProcess1"/>
    <dgm:cxn modelId="{D0EF7B9C-B35B-4407-8A84-A600B3A34818}" type="presParOf" srcId="{F50EA11E-C6FE-4717-8E8A-7DC408E4B37B}" destId="{11F91848-40E4-4D0B-A278-5C8B14777D19}" srcOrd="5" destOrd="0" presId="urn:microsoft.com/office/officeart/2005/8/layout/lProcess1"/>
    <dgm:cxn modelId="{4E4D2E30-43AE-4298-91FE-DE061F064CC4}" type="presParOf" srcId="{F50EA11E-C6FE-4717-8E8A-7DC408E4B37B}" destId="{2C601E99-28F0-409E-BB6A-0D847F4A6071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916EED-3D34-47BF-B5EF-34D1318E5143}" type="doc">
      <dgm:prSet loTypeId="urn:microsoft.com/office/officeart/2005/8/layout/vList2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th-TH"/>
        </a:p>
      </dgm:t>
    </dgm:pt>
    <dgm:pt modelId="{7831736C-CD45-4DC7-A956-451A6A576352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th-TH" sz="3200" b="1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  <a:t>1. เร่งสร้าง</a:t>
          </a:r>
          <a:r>
            <a:rPr lang="th-TH" sz="3200" b="1" dirty="0" smtClean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rPr>
            <a:t>กำลังคนคุณภาพ</a:t>
          </a:r>
          <a:endParaRPr lang="th-TH" sz="3200" b="1" dirty="0">
            <a:solidFill>
              <a:schemeClr val="accent6">
                <a:lumMod val="50000"/>
              </a:schemeClr>
            </a:solidFill>
            <a:latin typeface="PSL Display" pitchFamily="18" charset="-34"/>
            <a:cs typeface="PSL Display" pitchFamily="18" charset="-34"/>
          </a:endParaRPr>
        </a:p>
      </dgm:t>
    </dgm:pt>
    <dgm:pt modelId="{27CA81E6-425D-4E52-A654-4897638D0265}" type="parTrans" cxnId="{33DA4106-5CE0-44CE-BE1F-6EB616A2C43D}">
      <dgm:prSet/>
      <dgm:spPr/>
      <dgm:t>
        <a:bodyPr/>
        <a:lstStyle/>
        <a:p>
          <a:endParaRPr lang="th-TH" sz="3200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F58221B5-C9A4-40C5-8520-1743D2956A51}" type="sibTrans" cxnId="{33DA4106-5CE0-44CE-BE1F-6EB616A2C43D}">
      <dgm:prSet/>
      <dgm:spPr/>
      <dgm:t>
        <a:bodyPr/>
        <a:lstStyle/>
        <a:p>
          <a:endParaRPr lang="th-TH" sz="3200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6B050CD2-A528-4B4A-8DB6-3B59BB746450}">
      <dgm:prSet custT="1"/>
      <dgm:spPr/>
      <dgm:t>
        <a:bodyPr/>
        <a:lstStyle/>
        <a:p>
          <a:pPr algn="l" rtl="0"/>
          <a:r>
            <a:rPr lang="th-TH" sz="3200" b="1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  <a:t>2. สนับสนุน </a:t>
          </a:r>
          <a:r>
            <a:rPr lang="th-TH" sz="3200" b="1" dirty="0" smtClean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rPr>
            <a:t>“การปรับเปลี่ยนภาครัฐให้เป็น</a:t>
          </a:r>
          <a:r>
            <a:rPr lang="th-TH" sz="3200" b="1" dirty="0" err="1" smtClean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rPr>
            <a:t>รัฐบาลดิจิทัล</a:t>
          </a:r>
          <a:r>
            <a:rPr lang="th-TH" sz="3200" b="1" dirty="0" smtClean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rPr>
            <a:t>”</a:t>
          </a:r>
          <a:r>
            <a:rPr lang="th-TH" sz="3200" b="1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  <a:t> วางรากฐาน</a:t>
          </a:r>
          <a:br>
            <a:rPr lang="th-TH" sz="3200" b="1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</a:br>
          <a:r>
            <a:rPr lang="th-TH" sz="3200" b="1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  <a:t>   การพัฒนาบุคลากรภาครัฐใหม่</a:t>
          </a:r>
          <a:endParaRPr lang="th-TH" sz="3200" b="1" dirty="0">
            <a:solidFill>
              <a:srgbClr val="0070C0"/>
            </a:solidFill>
            <a:latin typeface="PSL Display" pitchFamily="18" charset="-34"/>
            <a:cs typeface="PSL Display" pitchFamily="18" charset="-34"/>
          </a:endParaRPr>
        </a:p>
      </dgm:t>
    </dgm:pt>
    <dgm:pt modelId="{4082DEAD-41B6-4716-B4C0-6B631A89F611}" type="parTrans" cxnId="{A989CB1C-26B4-4FC6-B597-B82B56A45E8C}">
      <dgm:prSet/>
      <dgm:spPr/>
      <dgm:t>
        <a:bodyPr/>
        <a:lstStyle/>
        <a:p>
          <a:endParaRPr lang="th-TH" sz="3200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BA8F4101-100F-4FA1-A115-EC3A79FA57B9}" type="sibTrans" cxnId="{A989CB1C-26B4-4FC6-B597-B82B56A45E8C}">
      <dgm:prSet/>
      <dgm:spPr/>
      <dgm:t>
        <a:bodyPr/>
        <a:lstStyle/>
        <a:p>
          <a:endParaRPr lang="th-TH" sz="3200">
            <a:solidFill>
              <a:schemeClr val="tx1"/>
            </a:solidFill>
            <a:latin typeface="PSL Display" pitchFamily="18" charset="-34"/>
            <a:cs typeface="PSL Display" pitchFamily="18" charset="-34"/>
          </a:endParaRPr>
        </a:p>
      </dgm:t>
    </dgm:pt>
    <dgm:pt modelId="{4387D26E-5B90-44E6-A4DC-FFB093192562}" type="pres">
      <dgm:prSet presAssocID="{7E916EED-3D34-47BF-B5EF-34D1318E51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15357678-337E-40B1-9012-EEA89504BF9E}" type="pres">
      <dgm:prSet presAssocID="{7831736C-CD45-4DC7-A956-451A6A576352}" presName="parentText" presStyleLbl="node1" presStyleIdx="0" presStyleCnt="2" custScaleY="75750" custLinFactY="-6199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AA3B514-8FFA-4892-80BB-3EC36CF506E2}" type="pres">
      <dgm:prSet presAssocID="{F58221B5-C9A4-40C5-8520-1743D2956A51}" presName="spacer" presStyleCnt="0"/>
      <dgm:spPr/>
    </dgm:pt>
    <dgm:pt modelId="{8E7D97A6-2990-4036-BA1E-896DEC638080}" type="pres">
      <dgm:prSet presAssocID="{6B050CD2-A528-4B4A-8DB6-3B59BB746450}" presName="parentText" presStyleLbl="node1" presStyleIdx="1" presStyleCnt="2" custScaleY="105888" custLinFactY="-6139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989CB1C-26B4-4FC6-B597-B82B56A45E8C}" srcId="{7E916EED-3D34-47BF-B5EF-34D1318E5143}" destId="{6B050CD2-A528-4B4A-8DB6-3B59BB746450}" srcOrd="1" destOrd="0" parTransId="{4082DEAD-41B6-4716-B4C0-6B631A89F611}" sibTransId="{BA8F4101-100F-4FA1-A115-EC3A79FA57B9}"/>
    <dgm:cxn modelId="{DED191CB-40EE-4366-979E-31BB226AC4C2}" type="presOf" srcId="{7831736C-CD45-4DC7-A956-451A6A576352}" destId="{15357678-337E-40B1-9012-EEA89504BF9E}" srcOrd="0" destOrd="0" presId="urn:microsoft.com/office/officeart/2005/8/layout/vList2"/>
    <dgm:cxn modelId="{33DA4106-5CE0-44CE-BE1F-6EB616A2C43D}" srcId="{7E916EED-3D34-47BF-B5EF-34D1318E5143}" destId="{7831736C-CD45-4DC7-A956-451A6A576352}" srcOrd="0" destOrd="0" parTransId="{27CA81E6-425D-4E52-A654-4897638D0265}" sibTransId="{F58221B5-C9A4-40C5-8520-1743D2956A51}"/>
    <dgm:cxn modelId="{564FF6F7-FD29-4C03-B0B9-239331514340}" type="presOf" srcId="{6B050CD2-A528-4B4A-8DB6-3B59BB746450}" destId="{8E7D97A6-2990-4036-BA1E-896DEC638080}" srcOrd="0" destOrd="0" presId="urn:microsoft.com/office/officeart/2005/8/layout/vList2"/>
    <dgm:cxn modelId="{0CBAE999-8E0D-4AD2-81EF-B1C4C4A21E5C}" type="presOf" srcId="{7E916EED-3D34-47BF-B5EF-34D1318E5143}" destId="{4387D26E-5B90-44E6-A4DC-FFB093192562}" srcOrd="0" destOrd="0" presId="urn:microsoft.com/office/officeart/2005/8/layout/vList2"/>
    <dgm:cxn modelId="{D9DA001D-F090-47EE-B6DF-CC07104B4C02}" type="presParOf" srcId="{4387D26E-5B90-44E6-A4DC-FFB093192562}" destId="{15357678-337E-40B1-9012-EEA89504BF9E}" srcOrd="0" destOrd="0" presId="urn:microsoft.com/office/officeart/2005/8/layout/vList2"/>
    <dgm:cxn modelId="{2DFF15E0-9665-41E1-9AA1-51260F960803}" type="presParOf" srcId="{4387D26E-5B90-44E6-A4DC-FFB093192562}" destId="{2AA3B514-8FFA-4892-80BB-3EC36CF506E2}" srcOrd="1" destOrd="0" presId="urn:microsoft.com/office/officeart/2005/8/layout/vList2"/>
    <dgm:cxn modelId="{2F683381-6465-4919-A96C-36E77B19C651}" type="presParOf" srcId="{4387D26E-5B90-44E6-A4DC-FFB093192562}" destId="{8E7D97A6-2990-4036-BA1E-896DEC63808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059D02-0055-4205-9F1D-E1D09E197446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E258A2A9-A878-47B4-97E6-013B5B45C173}">
      <dgm:prSet phldrT="[ข้อความ]" custT="1"/>
      <dgm:spPr/>
      <dgm:t>
        <a:bodyPr/>
        <a:lstStyle/>
        <a:p>
          <a:r>
            <a:rPr lang="th-TH" sz="5400" b="1" dirty="0" smtClean="0">
              <a:latin typeface="PSL EmpireExtra" pitchFamily="18" charset="-34"/>
              <a:cs typeface="PSL EmpireExtra" pitchFamily="18" charset="-34"/>
            </a:rPr>
            <a:t>ตัวเอง</a:t>
          </a:r>
          <a:endParaRPr lang="th-TH" sz="5400" dirty="0">
            <a:latin typeface="PSL EmpireExtra" pitchFamily="18" charset="-34"/>
            <a:cs typeface="PSL EmpireExtra" pitchFamily="18" charset="-34"/>
          </a:endParaRPr>
        </a:p>
      </dgm:t>
    </dgm:pt>
    <dgm:pt modelId="{C789D043-F14F-4F83-9286-110DF11D1EB0}" type="parTrans" cxnId="{1B681D6D-28CD-4CDA-A75A-0322976B5204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815F9A88-A42C-4AD4-98E0-63740FB57769}" type="sibTrans" cxnId="{1B681D6D-28CD-4CDA-A75A-0322976B5204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283340C1-45A3-4E30-8282-BA3BED2EF4B5}">
      <dgm:prSet phldrT="[ข้อความ]" custT="1"/>
      <dgm:spPr/>
      <dgm:t>
        <a:bodyPr/>
        <a:lstStyle/>
        <a:p>
          <a:pPr algn="ctr"/>
          <a:r>
            <a:rPr lang="en-US" sz="2800" b="1" dirty="0" smtClean="0">
              <a:latin typeface="PSL Display" pitchFamily="18" charset="-34"/>
              <a:cs typeface="PSL Display" pitchFamily="18" charset="-34"/>
            </a:rPr>
            <a:t>e-Learning</a:t>
          </a:r>
          <a:endParaRPr lang="th-TH" sz="2800" dirty="0">
            <a:latin typeface="PSL Display" pitchFamily="18" charset="-34"/>
            <a:cs typeface="PSL Display" pitchFamily="18" charset="-34"/>
          </a:endParaRPr>
        </a:p>
      </dgm:t>
    </dgm:pt>
    <dgm:pt modelId="{3C974106-55ED-43DF-ACE5-77A1A98FB8BF}" type="parTrans" cxnId="{C9338ADD-5CF9-476D-9F65-A9F3647055B6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94C98858-0C3B-4805-8E5D-00EB693C1A42}" type="sibTrans" cxnId="{C9338ADD-5CF9-476D-9F65-A9F3647055B6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5C45B79C-B026-46BC-A66F-39EEB9432839}">
      <dgm:prSet phldrT="[ข้อความ]" custT="1"/>
      <dgm:spPr/>
      <dgm:t>
        <a:bodyPr/>
        <a:lstStyle/>
        <a:p>
          <a:r>
            <a:rPr lang="th-TH" sz="5400" b="1" dirty="0" smtClean="0">
              <a:latin typeface="PSL EmpireExtra" pitchFamily="18" charset="-34"/>
              <a:cs typeface="PSL EmpireExtra" pitchFamily="18" charset="-34"/>
            </a:rPr>
            <a:t>หน่วยงาน</a:t>
          </a:r>
          <a:endParaRPr lang="th-TH" sz="5400" dirty="0">
            <a:latin typeface="PSL EmpireExtra" pitchFamily="18" charset="-34"/>
            <a:cs typeface="PSL EmpireExtra" pitchFamily="18" charset="-34"/>
          </a:endParaRPr>
        </a:p>
      </dgm:t>
    </dgm:pt>
    <dgm:pt modelId="{1A46D621-1156-4C9B-9C4A-BAAA9DE781F2}" type="parTrans" cxnId="{6D029970-3FE7-4201-BC77-CD6FE4E8616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9C228FAB-C972-4B48-891A-A577A91B794A}" type="sibTrans" cxnId="{6D029970-3FE7-4201-BC77-CD6FE4E8616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AA6BD674-56E9-4453-9CD8-0531B53B23E1}">
      <dgm:prSet phldrT="[ข้อความ]" custT="1"/>
      <dgm:spPr/>
      <dgm:t>
        <a:bodyPr/>
        <a:lstStyle/>
        <a:p>
          <a:r>
            <a:rPr lang="en-US" sz="2800" dirty="0" smtClean="0">
              <a:latin typeface="PSL Display" pitchFamily="18" charset="-34"/>
              <a:cs typeface="PSL Display" pitchFamily="18" charset="-34"/>
            </a:rPr>
            <a:t>Job Rotation</a:t>
          </a:r>
          <a:endParaRPr lang="th-TH" sz="2800" dirty="0">
            <a:latin typeface="PSL Display" pitchFamily="18" charset="-34"/>
            <a:cs typeface="PSL Display" pitchFamily="18" charset="-34"/>
          </a:endParaRPr>
        </a:p>
      </dgm:t>
    </dgm:pt>
    <dgm:pt modelId="{F8E801AE-3487-4985-B642-4022A19E660C}" type="parTrans" cxnId="{08B5802F-1F9E-45FD-80CD-D9A39DA59814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E64B3EB9-1B49-476A-9A50-A06279841C84}" type="sibTrans" cxnId="{08B5802F-1F9E-45FD-80CD-D9A39DA59814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28965902-22FF-4498-8491-82FC9116394D}">
      <dgm:prSet phldrT="[ข้อความ]" custT="1"/>
      <dgm:spPr/>
      <dgm:t>
        <a:bodyPr/>
        <a:lstStyle/>
        <a:p>
          <a:r>
            <a:rPr lang="th-TH" sz="5400" b="1" dirty="0" smtClean="0">
              <a:latin typeface="PSL EmpireExtra" pitchFamily="18" charset="-34"/>
              <a:cs typeface="PSL EmpireExtra" pitchFamily="18" charset="-34"/>
            </a:rPr>
            <a:t>กรม</a:t>
          </a:r>
          <a:endParaRPr lang="th-TH" sz="5400" dirty="0">
            <a:latin typeface="PSL EmpireExtra" pitchFamily="18" charset="-34"/>
            <a:cs typeface="PSL EmpireExtra" pitchFamily="18" charset="-34"/>
          </a:endParaRPr>
        </a:p>
      </dgm:t>
    </dgm:pt>
    <dgm:pt modelId="{C3DA1B07-D538-4747-A2FB-49EBF4301E5C}" type="parTrans" cxnId="{8AD66AEB-8BA4-4D4E-9577-1D4AF80279F7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71441644-3C61-4211-80A2-16743110B4FD}" type="sibTrans" cxnId="{8AD66AEB-8BA4-4D4E-9577-1D4AF80279F7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625F6C42-2D2A-49A6-9268-F386B4C342CC}">
      <dgm:prSet phldrT="[ข้อความ]" custT="1"/>
      <dgm:spPr/>
      <dgm:t>
        <a:bodyPr/>
        <a:lstStyle/>
        <a:p>
          <a:r>
            <a:rPr lang="en-US" sz="2600" b="1" dirty="0" smtClean="0">
              <a:latin typeface="PSL Display" pitchFamily="18" charset="-34"/>
              <a:cs typeface="PSL Display" pitchFamily="18" charset="-34"/>
            </a:rPr>
            <a:t>Training </a:t>
          </a:r>
          <a:r>
            <a:rPr lang="th-TH" sz="2600" b="1" dirty="0" smtClean="0">
              <a:latin typeface="PSL Display" pitchFamily="18" charset="-34"/>
              <a:cs typeface="PSL Display" pitchFamily="18" charset="-34"/>
            </a:rPr>
            <a:t>โดย </a:t>
          </a:r>
          <a:r>
            <a:rPr lang="th-TH" sz="2600" b="1" dirty="0" err="1" smtClean="0">
              <a:latin typeface="PSL Display" pitchFamily="18" charset="-34"/>
              <a:cs typeface="PSL Display" pitchFamily="18" charset="-34"/>
            </a:rPr>
            <a:t>กสก</a:t>
          </a:r>
          <a:r>
            <a:rPr lang="th-TH" sz="2600" b="1" dirty="0" smtClean="0">
              <a:latin typeface="PSL Display" pitchFamily="18" charset="-34"/>
              <a:cs typeface="PSL Display" pitchFamily="18" charset="-34"/>
            </a:rPr>
            <a:t> /</a:t>
          </a:r>
          <a:br>
            <a:rPr lang="th-TH" sz="2600" b="1" dirty="0" smtClean="0">
              <a:latin typeface="PSL Display" pitchFamily="18" charset="-34"/>
              <a:cs typeface="PSL Display" pitchFamily="18" charset="-34"/>
            </a:rPr>
          </a:br>
          <a:r>
            <a:rPr lang="th-TH" sz="2600" b="1" dirty="0" smtClean="0">
              <a:latin typeface="PSL Display" pitchFamily="18" charset="-34"/>
              <a:cs typeface="PSL Display" pitchFamily="18" charset="-34"/>
            </a:rPr>
            <a:t>หน่วยงานภายนอก</a:t>
          </a:r>
          <a:endParaRPr lang="th-TH" sz="2600" dirty="0">
            <a:latin typeface="PSL Display" pitchFamily="18" charset="-34"/>
            <a:cs typeface="PSL Display" pitchFamily="18" charset="-34"/>
          </a:endParaRPr>
        </a:p>
      </dgm:t>
    </dgm:pt>
    <dgm:pt modelId="{75388AD5-1F8B-4B0D-96B4-504EFE2D8D83}" type="parTrans" cxnId="{F2BBB93A-0F10-4896-84A7-36E35E38F377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215F9323-6EE4-4F28-90AE-6CFF3E87B93B}" type="sibTrans" cxnId="{F2BBB93A-0F10-4896-84A7-36E35E38F377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FE407569-E89A-4CA7-B2CE-DDAD220E5CB3}">
      <dgm:prSet phldrT="[ข้อความ]" custT="1"/>
      <dgm:spPr/>
      <dgm:t>
        <a:bodyPr/>
        <a:lstStyle/>
        <a:p>
          <a:r>
            <a:rPr lang="en-US" sz="2800" b="1" dirty="0" smtClean="0">
              <a:latin typeface="PSL Display" pitchFamily="18" charset="-34"/>
              <a:cs typeface="PSL Display" pitchFamily="18" charset="-34"/>
            </a:rPr>
            <a:t>K-Station</a:t>
          </a:r>
          <a:endParaRPr lang="th-TH" sz="2800" dirty="0">
            <a:latin typeface="PSL Display" pitchFamily="18" charset="-34"/>
            <a:cs typeface="PSL Display" pitchFamily="18" charset="-34"/>
          </a:endParaRPr>
        </a:p>
      </dgm:t>
    </dgm:pt>
    <dgm:pt modelId="{4BB4EB1A-5B09-4CCC-A58C-9F0878C6F5EF}" type="parTrans" cxnId="{8611CAD3-8C37-46E9-A11D-8EA98B9BB46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79773B27-8C81-49E6-8098-06FA7E5DFAAF}" type="sibTrans" cxnId="{8611CAD3-8C37-46E9-A11D-8EA98B9BB46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7FD873EB-16C1-440F-B249-A4F96119E609}">
      <dgm:prSet phldrT="[ข้อความ]" custT="1"/>
      <dgm:spPr/>
      <dgm:t>
        <a:bodyPr/>
        <a:lstStyle/>
        <a:p>
          <a:r>
            <a:rPr lang="th-TH" sz="2800" b="1" dirty="0" smtClean="0">
              <a:latin typeface="PSL Display" pitchFamily="18" charset="-34"/>
              <a:cs typeface="PSL Display" pitchFamily="18" charset="-34"/>
            </a:rPr>
            <a:t>สื่อสิ่งพิมพ์</a:t>
          </a:r>
          <a:endParaRPr lang="th-TH" sz="2800" dirty="0">
            <a:latin typeface="PSL Display" pitchFamily="18" charset="-34"/>
            <a:cs typeface="PSL Display" pitchFamily="18" charset="-34"/>
          </a:endParaRPr>
        </a:p>
      </dgm:t>
    </dgm:pt>
    <dgm:pt modelId="{B73BE3FF-1FDF-4EB0-9AB7-3469CA079886}" type="parTrans" cxnId="{FE42EB3C-C46C-4EB5-93AF-40D823064D08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96B7E56F-55C9-452D-A4C9-CFBF9C5D9562}" type="sibTrans" cxnId="{FE42EB3C-C46C-4EB5-93AF-40D823064D08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83463E6B-2297-49EB-9E42-702F58A68ACD}">
      <dgm:prSet phldrT="[ข้อความ]" custT="1"/>
      <dgm:spPr/>
      <dgm:t>
        <a:bodyPr/>
        <a:lstStyle/>
        <a:p>
          <a:r>
            <a:rPr lang="th-TH" sz="2800" b="1" dirty="0" err="1" smtClean="0">
              <a:latin typeface="PSL Display" pitchFamily="18" charset="-34"/>
              <a:cs typeface="PSL Display" pitchFamily="18" charset="-34"/>
            </a:rPr>
            <a:t>วีดิ</a:t>
          </a:r>
          <a:r>
            <a:rPr lang="th-TH" sz="2800" b="1" dirty="0" smtClean="0">
              <a:latin typeface="PSL Display" pitchFamily="18" charset="-34"/>
              <a:cs typeface="PSL Display" pitchFamily="18" charset="-34"/>
            </a:rPr>
            <a:t>ทัศน์</a:t>
          </a:r>
          <a:endParaRPr lang="th-TH" sz="2800" dirty="0">
            <a:latin typeface="PSL Display" pitchFamily="18" charset="-34"/>
            <a:cs typeface="PSL Display" pitchFamily="18" charset="-34"/>
          </a:endParaRPr>
        </a:p>
      </dgm:t>
    </dgm:pt>
    <dgm:pt modelId="{D5EAEC93-0C67-4B63-9BD7-0036155400E7}" type="parTrans" cxnId="{61D5BD09-8C82-4192-88CC-E9FCAD4027E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1D3DF187-69A0-47D6-9B96-CD24BD76D12C}" type="sibTrans" cxnId="{61D5BD09-8C82-4192-88CC-E9FCAD4027EB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666EB7A5-4A9B-4408-B52B-6E56F9E66003}">
      <dgm:prSet phldrT="[ข้อความ]" custT="1"/>
      <dgm:spPr/>
      <dgm:t>
        <a:bodyPr/>
        <a:lstStyle/>
        <a:p>
          <a:r>
            <a:rPr lang="en-US" sz="2800" dirty="0" smtClean="0">
              <a:latin typeface="PSL Display" pitchFamily="18" charset="-34"/>
              <a:cs typeface="PSL Display" pitchFamily="18" charset="-34"/>
            </a:rPr>
            <a:t>On The Job Training</a:t>
          </a:r>
          <a:endParaRPr lang="th-TH" sz="2800" dirty="0">
            <a:latin typeface="PSL Display" pitchFamily="18" charset="-34"/>
            <a:cs typeface="PSL Display" pitchFamily="18" charset="-34"/>
          </a:endParaRPr>
        </a:p>
      </dgm:t>
    </dgm:pt>
    <dgm:pt modelId="{15A7C906-9C2D-4A1F-A91C-517EF693F2BD}" type="parTrans" cxnId="{53558215-8F4A-48C6-AB42-61FBDE7CC5E8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76B88404-9609-483D-852A-942AD6FAA494}" type="sibTrans" cxnId="{53558215-8F4A-48C6-AB42-61FBDE7CC5E8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938EABA2-7E3C-4957-8D42-EA488C148CF3}">
      <dgm:prSet phldrT="[ข้อความ]" custT="1"/>
      <dgm:spPr/>
      <dgm:t>
        <a:bodyPr/>
        <a:lstStyle/>
        <a:p>
          <a:r>
            <a:rPr lang="en-US" sz="2800" dirty="0" smtClean="0">
              <a:latin typeface="PSL Display" pitchFamily="18" charset="-34"/>
              <a:cs typeface="PSL Display" pitchFamily="18" charset="-34"/>
            </a:rPr>
            <a:t>Assignment</a:t>
          </a:r>
          <a:endParaRPr lang="th-TH" sz="2800" dirty="0">
            <a:latin typeface="PSL Display" pitchFamily="18" charset="-34"/>
            <a:cs typeface="PSL Display" pitchFamily="18" charset="-34"/>
          </a:endParaRPr>
        </a:p>
      </dgm:t>
    </dgm:pt>
    <dgm:pt modelId="{761720FA-90D9-4D66-B9D0-DCD3BD565DCF}" type="parTrans" cxnId="{080F9F15-81D0-4B0D-BFB9-E2F302BBE976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9381ADCD-EBE9-4A98-AB41-4DF84A536A46}" type="sibTrans" cxnId="{080F9F15-81D0-4B0D-BFB9-E2F302BBE976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F4B167A6-CCE9-4C7F-88CD-35BFD59878C6}">
      <dgm:prSet phldrT="[ข้อความ]" custT="1"/>
      <dgm:spPr/>
      <dgm:t>
        <a:bodyPr/>
        <a:lstStyle/>
        <a:p>
          <a:r>
            <a:rPr lang="en-US" sz="2800" dirty="0" smtClean="0">
              <a:latin typeface="PSL Display" pitchFamily="18" charset="-34"/>
              <a:cs typeface="PSL Display" pitchFamily="18" charset="-34"/>
            </a:rPr>
            <a:t> </a:t>
          </a:r>
          <a:r>
            <a:rPr lang="en-US" sz="2700" dirty="0" smtClean="0">
              <a:latin typeface="PSL Display" pitchFamily="18" charset="-34"/>
              <a:cs typeface="PSL Display" pitchFamily="18" charset="-34"/>
            </a:rPr>
            <a:t>Mentoring &amp; Coaching System</a:t>
          </a:r>
          <a:endParaRPr lang="th-TH" sz="2700" dirty="0">
            <a:latin typeface="PSL Display" pitchFamily="18" charset="-34"/>
            <a:cs typeface="PSL Display" pitchFamily="18" charset="-34"/>
          </a:endParaRPr>
        </a:p>
      </dgm:t>
    </dgm:pt>
    <dgm:pt modelId="{0521E43A-DF7F-40AB-9C7F-2FB25FAF9CF0}" type="parTrans" cxnId="{C38ED514-D661-48D5-8EAB-7D95B9255B20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6C7B02CF-6654-4077-A480-761F5FCE15DE}" type="sibTrans" cxnId="{C38ED514-D661-48D5-8EAB-7D95B9255B20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B5590D98-A14C-413B-A0AA-BAD5481C1DA6}">
      <dgm:prSet phldrT="[ข้อความ]" custT="1"/>
      <dgm:spPr/>
      <dgm:t>
        <a:bodyPr/>
        <a:lstStyle/>
        <a:p>
          <a:r>
            <a:rPr lang="th-TH" sz="2700" b="1" dirty="0" smtClean="0">
              <a:latin typeface="PSL Display" pitchFamily="18" charset="-34"/>
              <a:cs typeface="PSL Display" pitchFamily="18" charset="-34"/>
            </a:rPr>
            <a:t>การศึกษาดูงาน</a:t>
          </a:r>
          <a:endParaRPr lang="th-TH" sz="2700" dirty="0">
            <a:latin typeface="PSL Display" pitchFamily="18" charset="-34"/>
            <a:cs typeface="PSL Display" pitchFamily="18" charset="-34"/>
          </a:endParaRPr>
        </a:p>
      </dgm:t>
    </dgm:pt>
    <dgm:pt modelId="{8A516395-84E7-45CF-9583-F67D8D1E1B7B}" type="parTrans" cxnId="{E25FE151-F5AF-4E51-89DF-FAC201A5AD33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818E7DD9-1FDE-4EE3-9448-65D0D2BAA274}" type="sibTrans" cxnId="{E25FE151-F5AF-4E51-89DF-FAC201A5AD33}">
      <dgm:prSet/>
      <dgm:spPr/>
      <dgm:t>
        <a:bodyPr/>
        <a:lstStyle/>
        <a:p>
          <a:endParaRPr lang="th-TH">
            <a:latin typeface="PSL Display" pitchFamily="18" charset="-34"/>
            <a:cs typeface="PSL Display" pitchFamily="18" charset="-34"/>
          </a:endParaRPr>
        </a:p>
      </dgm:t>
    </dgm:pt>
    <dgm:pt modelId="{51D83980-0721-4E8A-A36E-9FD8CFFEFB5F}">
      <dgm:prSet phldrT="[ข้อความ]" custT="1"/>
      <dgm:spPr/>
      <dgm:t>
        <a:bodyPr/>
        <a:lstStyle/>
        <a:p>
          <a:r>
            <a:rPr lang="th-TH" sz="2800" b="1" dirty="0" smtClean="0">
              <a:latin typeface="PSL Display" pitchFamily="18" charset="-34"/>
              <a:cs typeface="PSL Display" pitchFamily="18" charset="-34"/>
            </a:rPr>
            <a:t>ทุน</a:t>
          </a:r>
          <a:endParaRPr lang="th-TH" sz="2800" b="1" dirty="0">
            <a:latin typeface="PSL Display" pitchFamily="18" charset="-34"/>
            <a:cs typeface="PSL Display" pitchFamily="18" charset="-34"/>
          </a:endParaRPr>
        </a:p>
      </dgm:t>
    </dgm:pt>
    <dgm:pt modelId="{10E52BA4-29F5-4057-B8FB-BC7AD6E51D2E}" type="parTrans" cxnId="{91054EC5-2296-409E-B302-1ED386B8B742}">
      <dgm:prSet/>
      <dgm:spPr/>
      <dgm:t>
        <a:bodyPr/>
        <a:lstStyle/>
        <a:p>
          <a:endParaRPr lang="th-TH"/>
        </a:p>
      </dgm:t>
    </dgm:pt>
    <dgm:pt modelId="{5B38657F-E985-4ADE-AC9C-3B38D8807BA5}" type="sibTrans" cxnId="{91054EC5-2296-409E-B302-1ED386B8B742}">
      <dgm:prSet/>
      <dgm:spPr/>
      <dgm:t>
        <a:bodyPr/>
        <a:lstStyle/>
        <a:p>
          <a:endParaRPr lang="th-TH"/>
        </a:p>
      </dgm:t>
    </dgm:pt>
    <dgm:pt modelId="{B3A313D1-70A7-4549-A278-F5FBDF5A2219}" type="pres">
      <dgm:prSet presAssocID="{FF059D02-0055-4205-9F1D-E1D09E19744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FBF8339-74F9-40EC-8357-4C9428C4CB9C}" type="pres">
      <dgm:prSet presAssocID="{E258A2A9-A878-47B4-97E6-013B5B45C173}" presName="compNode" presStyleCnt="0"/>
      <dgm:spPr/>
    </dgm:pt>
    <dgm:pt modelId="{EFCB3B9E-92BE-484C-AEEE-04B906F04BE9}" type="pres">
      <dgm:prSet presAssocID="{E258A2A9-A878-47B4-97E6-013B5B45C173}" presName="aNode" presStyleLbl="bgShp" presStyleIdx="0" presStyleCnt="3"/>
      <dgm:spPr/>
      <dgm:t>
        <a:bodyPr/>
        <a:lstStyle/>
        <a:p>
          <a:endParaRPr lang="th-TH"/>
        </a:p>
      </dgm:t>
    </dgm:pt>
    <dgm:pt modelId="{CFE1E3FA-DF43-41B5-948F-C89AB3DE5FDC}" type="pres">
      <dgm:prSet presAssocID="{E258A2A9-A878-47B4-97E6-013B5B45C173}" presName="textNode" presStyleLbl="bgShp" presStyleIdx="0" presStyleCnt="3"/>
      <dgm:spPr/>
      <dgm:t>
        <a:bodyPr/>
        <a:lstStyle/>
        <a:p>
          <a:endParaRPr lang="th-TH"/>
        </a:p>
      </dgm:t>
    </dgm:pt>
    <dgm:pt modelId="{E143285D-6845-4B3D-82B1-D2E751857FEA}" type="pres">
      <dgm:prSet presAssocID="{E258A2A9-A878-47B4-97E6-013B5B45C173}" presName="compChildNode" presStyleCnt="0"/>
      <dgm:spPr/>
    </dgm:pt>
    <dgm:pt modelId="{7FE313A1-ACFC-4380-A185-FC1989E2BF4D}" type="pres">
      <dgm:prSet presAssocID="{E258A2A9-A878-47B4-97E6-013B5B45C173}" presName="theInnerList" presStyleCnt="0"/>
      <dgm:spPr/>
    </dgm:pt>
    <dgm:pt modelId="{C5899908-40F4-40BC-B8F2-23416537C399}" type="pres">
      <dgm:prSet presAssocID="{283340C1-45A3-4E30-8282-BA3BED2EF4B5}" presName="child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DFDA820-D5EA-4CD1-929B-D47EE5BDD53D}" type="pres">
      <dgm:prSet presAssocID="{283340C1-45A3-4E30-8282-BA3BED2EF4B5}" presName="aSpace2" presStyleCnt="0"/>
      <dgm:spPr/>
    </dgm:pt>
    <dgm:pt modelId="{8B27FDC2-9963-4C0B-B078-7D2057C8C668}" type="pres">
      <dgm:prSet presAssocID="{FE407569-E89A-4CA7-B2CE-DDAD220E5CB3}" presName="child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3A9A471-B953-48A4-B212-50A6E53DCB8C}" type="pres">
      <dgm:prSet presAssocID="{FE407569-E89A-4CA7-B2CE-DDAD220E5CB3}" presName="aSpace2" presStyleCnt="0"/>
      <dgm:spPr/>
    </dgm:pt>
    <dgm:pt modelId="{A4C757C6-3245-4DBD-AE2D-5F9211BF77BF}" type="pres">
      <dgm:prSet presAssocID="{7FD873EB-16C1-440F-B249-A4F96119E609}" presName="child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8416275-DA60-4561-8D49-3BF8804C1DA9}" type="pres">
      <dgm:prSet presAssocID="{7FD873EB-16C1-440F-B249-A4F96119E609}" presName="aSpace2" presStyleCnt="0"/>
      <dgm:spPr/>
    </dgm:pt>
    <dgm:pt modelId="{FA40B5DA-D8FB-49FD-8E52-4F2165176D81}" type="pres">
      <dgm:prSet presAssocID="{83463E6B-2297-49EB-9E42-702F58A68ACD}" presName="child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DCA0C39-DB08-4121-9F7E-D5BB7D6E7582}" type="pres">
      <dgm:prSet presAssocID="{E258A2A9-A878-47B4-97E6-013B5B45C173}" presName="aSpace" presStyleCnt="0"/>
      <dgm:spPr/>
    </dgm:pt>
    <dgm:pt modelId="{F0F6B0AD-BE1F-48CA-B51F-5E37865A8995}" type="pres">
      <dgm:prSet presAssocID="{5C45B79C-B026-46BC-A66F-39EEB9432839}" presName="compNode" presStyleCnt="0"/>
      <dgm:spPr/>
    </dgm:pt>
    <dgm:pt modelId="{34A1D34B-8DED-4FDC-A473-950D6B6F49B4}" type="pres">
      <dgm:prSet presAssocID="{5C45B79C-B026-46BC-A66F-39EEB9432839}" presName="aNode" presStyleLbl="bgShp" presStyleIdx="1" presStyleCnt="3"/>
      <dgm:spPr/>
      <dgm:t>
        <a:bodyPr/>
        <a:lstStyle/>
        <a:p>
          <a:endParaRPr lang="th-TH"/>
        </a:p>
      </dgm:t>
    </dgm:pt>
    <dgm:pt modelId="{2B19F508-76F1-4216-834F-58DF685FDF45}" type="pres">
      <dgm:prSet presAssocID="{5C45B79C-B026-46BC-A66F-39EEB9432839}" presName="textNode" presStyleLbl="bgShp" presStyleIdx="1" presStyleCnt="3"/>
      <dgm:spPr/>
      <dgm:t>
        <a:bodyPr/>
        <a:lstStyle/>
        <a:p>
          <a:endParaRPr lang="th-TH"/>
        </a:p>
      </dgm:t>
    </dgm:pt>
    <dgm:pt modelId="{2AC7DDF6-F06A-4213-B526-9DF4AE027B27}" type="pres">
      <dgm:prSet presAssocID="{5C45B79C-B026-46BC-A66F-39EEB9432839}" presName="compChildNode" presStyleCnt="0"/>
      <dgm:spPr/>
    </dgm:pt>
    <dgm:pt modelId="{DF38093C-D528-4E47-8531-8C747E2D394A}" type="pres">
      <dgm:prSet presAssocID="{5C45B79C-B026-46BC-A66F-39EEB9432839}" presName="theInnerList" presStyleCnt="0"/>
      <dgm:spPr/>
    </dgm:pt>
    <dgm:pt modelId="{A63EC9B3-53E3-4051-BDB4-51B560B01A78}" type="pres">
      <dgm:prSet presAssocID="{AA6BD674-56E9-4453-9CD8-0531B53B23E1}" presName="child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A8B940F-5BDC-4B34-9049-D2175FE0AE81}" type="pres">
      <dgm:prSet presAssocID="{AA6BD674-56E9-4453-9CD8-0531B53B23E1}" presName="aSpace2" presStyleCnt="0"/>
      <dgm:spPr/>
    </dgm:pt>
    <dgm:pt modelId="{D9C6A2AD-BD7B-4830-AE90-4EC8D020C787}" type="pres">
      <dgm:prSet presAssocID="{666EB7A5-4A9B-4408-B52B-6E56F9E66003}" presName="child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B91C239-1D0B-4891-A1FF-B0A29C34351D}" type="pres">
      <dgm:prSet presAssocID="{666EB7A5-4A9B-4408-B52B-6E56F9E66003}" presName="aSpace2" presStyleCnt="0"/>
      <dgm:spPr/>
    </dgm:pt>
    <dgm:pt modelId="{589F8170-1239-46D3-9289-27518C0FE2B5}" type="pres">
      <dgm:prSet presAssocID="{938EABA2-7E3C-4957-8D42-EA488C148CF3}" presName="child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2C7A1F7-4837-46AC-B915-E7AAF3675BF9}" type="pres">
      <dgm:prSet presAssocID="{938EABA2-7E3C-4957-8D42-EA488C148CF3}" presName="aSpace2" presStyleCnt="0"/>
      <dgm:spPr/>
    </dgm:pt>
    <dgm:pt modelId="{AA65B07B-0045-4663-AFD0-4203426DE439}" type="pres">
      <dgm:prSet presAssocID="{F4B167A6-CCE9-4C7F-88CD-35BFD59878C6}" presName="child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F75E003-C16D-4BD3-9349-4B387AB73DF3}" type="pres">
      <dgm:prSet presAssocID="{5C45B79C-B026-46BC-A66F-39EEB9432839}" presName="aSpace" presStyleCnt="0"/>
      <dgm:spPr/>
    </dgm:pt>
    <dgm:pt modelId="{0C35D964-6342-40F5-BE0A-E3015CF7D500}" type="pres">
      <dgm:prSet presAssocID="{28965902-22FF-4498-8491-82FC9116394D}" presName="compNode" presStyleCnt="0"/>
      <dgm:spPr/>
    </dgm:pt>
    <dgm:pt modelId="{FDDB4B64-C50E-4F9F-B264-C0D1A20DFA1F}" type="pres">
      <dgm:prSet presAssocID="{28965902-22FF-4498-8491-82FC9116394D}" presName="aNode" presStyleLbl="bgShp" presStyleIdx="2" presStyleCnt="3"/>
      <dgm:spPr/>
      <dgm:t>
        <a:bodyPr/>
        <a:lstStyle/>
        <a:p>
          <a:endParaRPr lang="th-TH"/>
        </a:p>
      </dgm:t>
    </dgm:pt>
    <dgm:pt modelId="{6769A9B1-471D-4C9D-AF03-9B4A6C59584F}" type="pres">
      <dgm:prSet presAssocID="{28965902-22FF-4498-8491-82FC9116394D}" presName="textNode" presStyleLbl="bgShp" presStyleIdx="2" presStyleCnt="3"/>
      <dgm:spPr/>
      <dgm:t>
        <a:bodyPr/>
        <a:lstStyle/>
        <a:p>
          <a:endParaRPr lang="th-TH"/>
        </a:p>
      </dgm:t>
    </dgm:pt>
    <dgm:pt modelId="{AA4A99E4-7ED7-402C-82CE-96A9F955EFA4}" type="pres">
      <dgm:prSet presAssocID="{28965902-22FF-4498-8491-82FC9116394D}" presName="compChildNode" presStyleCnt="0"/>
      <dgm:spPr/>
    </dgm:pt>
    <dgm:pt modelId="{9179C687-30FB-4481-B3DB-2143D911CF9A}" type="pres">
      <dgm:prSet presAssocID="{28965902-22FF-4498-8491-82FC9116394D}" presName="theInnerList" presStyleCnt="0"/>
      <dgm:spPr/>
    </dgm:pt>
    <dgm:pt modelId="{E7C93B2A-5C09-4CBB-B298-4EEA2DC952C5}" type="pres">
      <dgm:prSet presAssocID="{625F6C42-2D2A-49A6-9268-F386B4C342CC}" presName="child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5E07F64-7D76-4E9C-B47B-858D679D148A}" type="pres">
      <dgm:prSet presAssocID="{625F6C42-2D2A-49A6-9268-F386B4C342CC}" presName="aSpace2" presStyleCnt="0"/>
      <dgm:spPr/>
    </dgm:pt>
    <dgm:pt modelId="{4E3A5B31-F652-45CD-AA7A-E0CE0E9903B0}" type="pres">
      <dgm:prSet presAssocID="{B5590D98-A14C-413B-A0AA-BAD5481C1DA6}" presName="child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833A746-E13B-4351-B6D7-A69413E56FC7}" type="pres">
      <dgm:prSet presAssocID="{B5590D98-A14C-413B-A0AA-BAD5481C1DA6}" presName="aSpace2" presStyleCnt="0"/>
      <dgm:spPr/>
    </dgm:pt>
    <dgm:pt modelId="{02EE0EDA-A5BC-4187-BA03-89D06F735CAF}" type="pres">
      <dgm:prSet presAssocID="{51D83980-0721-4E8A-A36E-9FD8CFFEFB5F}" presName="child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6761031-FC41-47BD-B344-D2D206FC9E01}" type="presOf" srcId="{5C45B79C-B026-46BC-A66F-39EEB9432839}" destId="{34A1D34B-8DED-4FDC-A473-950D6B6F49B4}" srcOrd="0" destOrd="0" presId="urn:microsoft.com/office/officeart/2005/8/layout/lProcess2"/>
    <dgm:cxn modelId="{1B681D6D-28CD-4CDA-A75A-0322976B5204}" srcId="{FF059D02-0055-4205-9F1D-E1D09E197446}" destId="{E258A2A9-A878-47B4-97E6-013B5B45C173}" srcOrd="0" destOrd="0" parTransId="{C789D043-F14F-4F83-9286-110DF11D1EB0}" sibTransId="{815F9A88-A42C-4AD4-98E0-63740FB57769}"/>
    <dgm:cxn modelId="{8948A0D5-DE68-422E-9429-E3364DAE0DAB}" type="presOf" srcId="{28965902-22FF-4498-8491-82FC9116394D}" destId="{6769A9B1-471D-4C9D-AF03-9B4A6C59584F}" srcOrd="1" destOrd="0" presId="urn:microsoft.com/office/officeart/2005/8/layout/lProcess2"/>
    <dgm:cxn modelId="{00F1FA5E-E790-44C8-9EAB-03740FD4F90A}" type="presOf" srcId="{938EABA2-7E3C-4957-8D42-EA488C148CF3}" destId="{589F8170-1239-46D3-9289-27518C0FE2B5}" srcOrd="0" destOrd="0" presId="urn:microsoft.com/office/officeart/2005/8/layout/lProcess2"/>
    <dgm:cxn modelId="{E25FE151-F5AF-4E51-89DF-FAC201A5AD33}" srcId="{28965902-22FF-4498-8491-82FC9116394D}" destId="{B5590D98-A14C-413B-A0AA-BAD5481C1DA6}" srcOrd="1" destOrd="0" parTransId="{8A516395-84E7-45CF-9583-F67D8D1E1B7B}" sibTransId="{818E7DD9-1FDE-4EE3-9448-65D0D2BAA274}"/>
    <dgm:cxn modelId="{69D34F9C-0ECB-4ECE-8CF0-5AF5A5B29D67}" type="presOf" srcId="{B5590D98-A14C-413B-A0AA-BAD5481C1DA6}" destId="{4E3A5B31-F652-45CD-AA7A-E0CE0E9903B0}" srcOrd="0" destOrd="0" presId="urn:microsoft.com/office/officeart/2005/8/layout/lProcess2"/>
    <dgm:cxn modelId="{080F9F15-81D0-4B0D-BFB9-E2F302BBE976}" srcId="{5C45B79C-B026-46BC-A66F-39EEB9432839}" destId="{938EABA2-7E3C-4957-8D42-EA488C148CF3}" srcOrd="2" destOrd="0" parTransId="{761720FA-90D9-4D66-B9D0-DCD3BD565DCF}" sibTransId="{9381ADCD-EBE9-4A98-AB41-4DF84A536A46}"/>
    <dgm:cxn modelId="{3F865702-C770-49B7-B7F4-591402880F94}" type="presOf" srcId="{28965902-22FF-4498-8491-82FC9116394D}" destId="{FDDB4B64-C50E-4F9F-B264-C0D1A20DFA1F}" srcOrd="0" destOrd="0" presId="urn:microsoft.com/office/officeart/2005/8/layout/lProcess2"/>
    <dgm:cxn modelId="{E28BC0FC-8BCC-402E-9871-96876D50F23E}" type="presOf" srcId="{283340C1-45A3-4E30-8282-BA3BED2EF4B5}" destId="{C5899908-40F4-40BC-B8F2-23416537C399}" srcOrd="0" destOrd="0" presId="urn:microsoft.com/office/officeart/2005/8/layout/lProcess2"/>
    <dgm:cxn modelId="{B6952A35-D302-4637-9207-79A5286E8C2B}" type="presOf" srcId="{AA6BD674-56E9-4453-9CD8-0531B53B23E1}" destId="{A63EC9B3-53E3-4051-BDB4-51B560B01A78}" srcOrd="0" destOrd="0" presId="urn:microsoft.com/office/officeart/2005/8/layout/lProcess2"/>
    <dgm:cxn modelId="{6C243D9A-9A36-4248-8679-34C72A0543A7}" type="presOf" srcId="{7FD873EB-16C1-440F-B249-A4F96119E609}" destId="{A4C757C6-3245-4DBD-AE2D-5F9211BF77BF}" srcOrd="0" destOrd="0" presId="urn:microsoft.com/office/officeart/2005/8/layout/lProcess2"/>
    <dgm:cxn modelId="{FE42EB3C-C46C-4EB5-93AF-40D823064D08}" srcId="{E258A2A9-A878-47B4-97E6-013B5B45C173}" destId="{7FD873EB-16C1-440F-B249-A4F96119E609}" srcOrd="2" destOrd="0" parTransId="{B73BE3FF-1FDF-4EB0-9AB7-3469CA079886}" sibTransId="{96B7E56F-55C9-452D-A4C9-CFBF9C5D9562}"/>
    <dgm:cxn modelId="{DC74753E-10DD-4123-923C-D5F0290B5768}" type="presOf" srcId="{83463E6B-2297-49EB-9E42-702F58A68ACD}" destId="{FA40B5DA-D8FB-49FD-8E52-4F2165176D81}" srcOrd="0" destOrd="0" presId="urn:microsoft.com/office/officeart/2005/8/layout/lProcess2"/>
    <dgm:cxn modelId="{710CCB9A-8DE8-4941-A334-6A14F66B6223}" type="presOf" srcId="{FF059D02-0055-4205-9F1D-E1D09E197446}" destId="{B3A313D1-70A7-4549-A278-F5FBDF5A2219}" srcOrd="0" destOrd="0" presId="urn:microsoft.com/office/officeart/2005/8/layout/lProcess2"/>
    <dgm:cxn modelId="{982B1700-81AA-4054-9C38-C11EA7337A93}" type="presOf" srcId="{E258A2A9-A878-47B4-97E6-013B5B45C173}" destId="{EFCB3B9E-92BE-484C-AEEE-04B906F04BE9}" srcOrd="0" destOrd="0" presId="urn:microsoft.com/office/officeart/2005/8/layout/lProcess2"/>
    <dgm:cxn modelId="{719E5EFC-EBA9-4509-AD32-19EC47FBB701}" type="presOf" srcId="{51D83980-0721-4E8A-A36E-9FD8CFFEFB5F}" destId="{02EE0EDA-A5BC-4187-BA03-89D06F735CAF}" srcOrd="0" destOrd="0" presId="urn:microsoft.com/office/officeart/2005/8/layout/lProcess2"/>
    <dgm:cxn modelId="{43BA2787-427D-4764-99CE-4DDCD4BB7103}" type="presOf" srcId="{F4B167A6-CCE9-4C7F-88CD-35BFD59878C6}" destId="{AA65B07B-0045-4663-AFD0-4203426DE439}" srcOrd="0" destOrd="0" presId="urn:microsoft.com/office/officeart/2005/8/layout/lProcess2"/>
    <dgm:cxn modelId="{91054EC5-2296-409E-B302-1ED386B8B742}" srcId="{28965902-22FF-4498-8491-82FC9116394D}" destId="{51D83980-0721-4E8A-A36E-9FD8CFFEFB5F}" srcOrd="2" destOrd="0" parTransId="{10E52BA4-29F5-4057-B8FB-BC7AD6E51D2E}" sibTransId="{5B38657F-E985-4ADE-AC9C-3B38D8807BA5}"/>
    <dgm:cxn modelId="{8AD66AEB-8BA4-4D4E-9577-1D4AF80279F7}" srcId="{FF059D02-0055-4205-9F1D-E1D09E197446}" destId="{28965902-22FF-4498-8491-82FC9116394D}" srcOrd="2" destOrd="0" parTransId="{C3DA1B07-D538-4747-A2FB-49EBF4301E5C}" sibTransId="{71441644-3C61-4211-80A2-16743110B4FD}"/>
    <dgm:cxn modelId="{F2BBB93A-0F10-4896-84A7-36E35E38F377}" srcId="{28965902-22FF-4498-8491-82FC9116394D}" destId="{625F6C42-2D2A-49A6-9268-F386B4C342CC}" srcOrd="0" destOrd="0" parTransId="{75388AD5-1F8B-4B0D-96B4-504EFE2D8D83}" sibTransId="{215F9323-6EE4-4F28-90AE-6CFF3E87B93B}"/>
    <dgm:cxn modelId="{C4BCCC3A-6860-45F6-8A24-00E124EC5049}" type="presOf" srcId="{E258A2A9-A878-47B4-97E6-013B5B45C173}" destId="{CFE1E3FA-DF43-41B5-948F-C89AB3DE5FDC}" srcOrd="1" destOrd="0" presId="urn:microsoft.com/office/officeart/2005/8/layout/lProcess2"/>
    <dgm:cxn modelId="{3DD46DB7-B170-4B5C-AF6D-E1C7B4B64C5D}" type="presOf" srcId="{625F6C42-2D2A-49A6-9268-F386B4C342CC}" destId="{E7C93B2A-5C09-4CBB-B298-4EEA2DC952C5}" srcOrd="0" destOrd="0" presId="urn:microsoft.com/office/officeart/2005/8/layout/lProcess2"/>
    <dgm:cxn modelId="{8611CAD3-8C37-46E9-A11D-8EA98B9BB46B}" srcId="{E258A2A9-A878-47B4-97E6-013B5B45C173}" destId="{FE407569-E89A-4CA7-B2CE-DDAD220E5CB3}" srcOrd="1" destOrd="0" parTransId="{4BB4EB1A-5B09-4CCC-A58C-9F0878C6F5EF}" sibTransId="{79773B27-8C81-49E6-8098-06FA7E5DFAAF}"/>
    <dgm:cxn modelId="{53558215-8F4A-48C6-AB42-61FBDE7CC5E8}" srcId="{5C45B79C-B026-46BC-A66F-39EEB9432839}" destId="{666EB7A5-4A9B-4408-B52B-6E56F9E66003}" srcOrd="1" destOrd="0" parTransId="{15A7C906-9C2D-4A1F-A91C-517EF693F2BD}" sibTransId="{76B88404-9609-483D-852A-942AD6FAA494}"/>
    <dgm:cxn modelId="{C9338ADD-5CF9-476D-9F65-A9F3647055B6}" srcId="{E258A2A9-A878-47B4-97E6-013B5B45C173}" destId="{283340C1-45A3-4E30-8282-BA3BED2EF4B5}" srcOrd="0" destOrd="0" parTransId="{3C974106-55ED-43DF-ACE5-77A1A98FB8BF}" sibTransId="{94C98858-0C3B-4805-8E5D-00EB693C1A42}"/>
    <dgm:cxn modelId="{A8C45351-599B-4823-8F41-C0CDC532BE76}" type="presOf" srcId="{666EB7A5-4A9B-4408-B52B-6E56F9E66003}" destId="{D9C6A2AD-BD7B-4830-AE90-4EC8D020C787}" srcOrd="0" destOrd="0" presId="urn:microsoft.com/office/officeart/2005/8/layout/lProcess2"/>
    <dgm:cxn modelId="{61D5BD09-8C82-4192-88CC-E9FCAD4027EB}" srcId="{E258A2A9-A878-47B4-97E6-013B5B45C173}" destId="{83463E6B-2297-49EB-9E42-702F58A68ACD}" srcOrd="3" destOrd="0" parTransId="{D5EAEC93-0C67-4B63-9BD7-0036155400E7}" sibTransId="{1D3DF187-69A0-47D6-9B96-CD24BD76D12C}"/>
    <dgm:cxn modelId="{9B674984-7675-42B9-AE7E-2E36C697BE20}" type="presOf" srcId="{5C45B79C-B026-46BC-A66F-39EEB9432839}" destId="{2B19F508-76F1-4216-834F-58DF685FDF45}" srcOrd="1" destOrd="0" presId="urn:microsoft.com/office/officeart/2005/8/layout/lProcess2"/>
    <dgm:cxn modelId="{03C978B8-4892-41E0-9EC4-AA04A715C939}" type="presOf" srcId="{FE407569-E89A-4CA7-B2CE-DDAD220E5CB3}" destId="{8B27FDC2-9963-4C0B-B078-7D2057C8C668}" srcOrd="0" destOrd="0" presId="urn:microsoft.com/office/officeart/2005/8/layout/lProcess2"/>
    <dgm:cxn modelId="{6D029970-3FE7-4201-BC77-CD6FE4E8616B}" srcId="{FF059D02-0055-4205-9F1D-E1D09E197446}" destId="{5C45B79C-B026-46BC-A66F-39EEB9432839}" srcOrd="1" destOrd="0" parTransId="{1A46D621-1156-4C9B-9C4A-BAAA9DE781F2}" sibTransId="{9C228FAB-C972-4B48-891A-A577A91B794A}"/>
    <dgm:cxn modelId="{08B5802F-1F9E-45FD-80CD-D9A39DA59814}" srcId="{5C45B79C-B026-46BC-A66F-39EEB9432839}" destId="{AA6BD674-56E9-4453-9CD8-0531B53B23E1}" srcOrd="0" destOrd="0" parTransId="{F8E801AE-3487-4985-B642-4022A19E660C}" sibTransId="{E64B3EB9-1B49-476A-9A50-A06279841C84}"/>
    <dgm:cxn modelId="{C38ED514-D661-48D5-8EAB-7D95B9255B20}" srcId="{5C45B79C-B026-46BC-A66F-39EEB9432839}" destId="{F4B167A6-CCE9-4C7F-88CD-35BFD59878C6}" srcOrd="3" destOrd="0" parTransId="{0521E43A-DF7F-40AB-9C7F-2FB25FAF9CF0}" sibTransId="{6C7B02CF-6654-4077-A480-761F5FCE15DE}"/>
    <dgm:cxn modelId="{BC836137-89BB-4C57-8D2E-07CE057A19C0}" type="presParOf" srcId="{B3A313D1-70A7-4549-A278-F5FBDF5A2219}" destId="{6FBF8339-74F9-40EC-8357-4C9428C4CB9C}" srcOrd="0" destOrd="0" presId="urn:microsoft.com/office/officeart/2005/8/layout/lProcess2"/>
    <dgm:cxn modelId="{22EE7875-92B6-4F82-AF17-CBA8E178C8D5}" type="presParOf" srcId="{6FBF8339-74F9-40EC-8357-4C9428C4CB9C}" destId="{EFCB3B9E-92BE-484C-AEEE-04B906F04BE9}" srcOrd="0" destOrd="0" presId="urn:microsoft.com/office/officeart/2005/8/layout/lProcess2"/>
    <dgm:cxn modelId="{481A5D65-D8FF-4BFC-9471-1CDB1A43DBA6}" type="presParOf" srcId="{6FBF8339-74F9-40EC-8357-4C9428C4CB9C}" destId="{CFE1E3FA-DF43-41B5-948F-C89AB3DE5FDC}" srcOrd="1" destOrd="0" presId="urn:microsoft.com/office/officeart/2005/8/layout/lProcess2"/>
    <dgm:cxn modelId="{72FA6899-851B-4D7D-ABD0-26868126C971}" type="presParOf" srcId="{6FBF8339-74F9-40EC-8357-4C9428C4CB9C}" destId="{E143285D-6845-4B3D-82B1-D2E751857FEA}" srcOrd="2" destOrd="0" presId="urn:microsoft.com/office/officeart/2005/8/layout/lProcess2"/>
    <dgm:cxn modelId="{851B547D-DC01-4201-9368-176EC0937C25}" type="presParOf" srcId="{E143285D-6845-4B3D-82B1-D2E751857FEA}" destId="{7FE313A1-ACFC-4380-A185-FC1989E2BF4D}" srcOrd="0" destOrd="0" presId="urn:microsoft.com/office/officeart/2005/8/layout/lProcess2"/>
    <dgm:cxn modelId="{B67C802F-877A-436C-BD51-3300310A7D36}" type="presParOf" srcId="{7FE313A1-ACFC-4380-A185-FC1989E2BF4D}" destId="{C5899908-40F4-40BC-B8F2-23416537C399}" srcOrd="0" destOrd="0" presId="urn:microsoft.com/office/officeart/2005/8/layout/lProcess2"/>
    <dgm:cxn modelId="{432EC8E1-3175-416A-944F-8B060120817B}" type="presParOf" srcId="{7FE313A1-ACFC-4380-A185-FC1989E2BF4D}" destId="{EDFDA820-D5EA-4CD1-929B-D47EE5BDD53D}" srcOrd="1" destOrd="0" presId="urn:microsoft.com/office/officeart/2005/8/layout/lProcess2"/>
    <dgm:cxn modelId="{A9E80122-55DF-4BFF-975A-A886ADE5832F}" type="presParOf" srcId="{7FE313A1-ACFC-4380-A185-FC1989E2BF4D}" destId="{8B27FDC2-9963-4C0B-B078-7D2057C8C668}" srcOrd="2" destOrd="0" presId="urn:microsoft.com/office/officeart/2005/8/layout/lProcess2"/>
    <dgm:cxn modelId="{9BF08170-2161-400F-B500-EDC9F5749622}" type="presParOf" srcId="{7FE313A1-ACFC-4380-A185-FC1989E2BF4D}" destId="{F3A9A471-B953-48A4-B212-50A6E53DCB8C}" srcOrd="3" destOrd="0" presId="urn:microsoft.com/office/officeart/2005/8/layout/lProcess2"/>
    <dgm:cxn modelId="{32593840-F1D3-4A77-B8F0-899F05006A9B}" type="presParOf" srcId="{7FE313A1-ACFC-4380-A185-FC1989E2BF4D}" destId="{A4C757C6-3245-4DBD-AE2D-5F9211BF77BF}" srcOrd="4" destOrd="0" presId="urn:microsoft.com/office/officeart/2005/8/layout/lProcess2"/>
    <dgm:cxn modelId="{2BDA43BF-B808-4BB0-B15A-6EB9E86925E4}" type="presParOf" srcId="{7FE313A1-ACFC-4380-A185-FC1989E2BF4D}" destId="{48416275-DA60-4561-8D49-3BF8804C1DA9}" srcOrd="5" destOrd="0" presId="urn:microsoft.com/office/officeart/2005/8/layout/lProcess2"/>
    <dgm:cxn modelId="{AC777433-CB3E-4AB1-B10D-780A4DA385CA}" type="presParOf" srcId="{7FE313A1-ACFC-4380-A185-FC1989E2BF4D}" destId="{FA40B5DA-D8FB-49FD-8E52-4F2165176D81}" srcOrd="6" destOrd="0" presId="urn:microsoft.com/office/officeart/2005/8/layout/lProcess2"/>
    <dgm:cxn modelId="{203F4B85-A472-4F87-A215-9D9DB65C675B}" type="presParOf" srcId="{B3A313D1-70A7-4549-A278-F5FBDF5A2219}" destId="{7DCA0C39-DB08-4121-9F7E-D5BB7D6E7582}" srcOrd="1" destOrd="0" presId="urn:microsoft.com/office/officeart/2005/8/layout/lProcess2"/>
    <dgm:cxn modelId="{75FFC7BC-A48A-4EAC-B98F-472D308C2176}" type="presParOf" srcId="{B3A313D1-70A7-4549-A278-F5FBDF5A2219}" destId="{F0F6B0AD-BE1F-48CA-B51F-5E37865A8995}" srcOrd="2" destOrd="0" presId="urn:microsoft.com/office/officeart/2005/8/layout/lProcess2"/>
    <dgm:cxn modelId="{C70E3A0C-945C-4B9B-8E93-8FAF17261AFF}" type="presParOf" srcId="{F0F6B0AD-BE1F-48CA-B51F-5E37865A8995}" destId="{34A1D34B-8DED-4FDC-A473-950D6B6F49B4}" srcOrd="0" destOrd="0" presId="urn:microsoft.com/office/officeart/2005/8/layout/lProcess2"/>
    <dgm:cxn modelId="{B1E25813-51EC-4069-ACFA-54FB80113FEC}" type="presParOf" srcId="{F0F6B0AD-BE1F-48CA-B51F-5E37865A8995}" destId="{2B19F508-76F1-4216-834F-58DF685FDF45}" srcOrd="1" destOrd="0" presId="urn:microsoft.com/office/officeart/2005/8/layout/lProcess2"/>
    <dgm:cxn modelId="{F8A3B856-0B91-45C2-B95A-05FD83A8518A}" type="presParOf" srcId="{F0F6B0AD-BE1F-48CA-B51F-5E37865A8995}" destId="{2AC7DDF6-F06A-4213-B526-9DF4AE027B27}" srcOrd="2" destOrd="0" presId="urn:microsoft.com/office/officeart/2005/8/layout/lProcess2"/>
    <dgm:cxn modelId="{11EC99C5-FB5F-4882-AC5A-216A9D3BDAD6}" type="presParOf" srcId="{2AC7DDF6-F06A-4213-B526-9DF4AE027B27}" destId="{DF38093C-D528-4E47-8531-8C747E2D394A}" srcOrd="0" destOrd="0" presId="urn:microsoft.com/office/officeart/2005/8/layout/lProcess2"/>
    <dgm:cxn modelId="{3BB52E8F-3261-4924-94AC-4A756F4589B1}" type="presParOf" srcId="{DF38093C-D528-4E47-8531-8C747E2D394A}" destId="{A63EC9B3-53E3-4051-BDB4-51B560B01A78}" srcOrd="0" destOrd="0" presId="urn:microsoft.com/office/officeart/2005/8/layout/lProcess2"/>
    <dgm:cxn modelId="{B871D587-D742-4139-9473-04DE244BEC03}" type="presParOf" srcId="{DF38093C-D528-4E47-8531-8C747E2D394A}" destId="{CA8B940F-5BDC-4B34-9049-D2175FE0AE81}" srcOrd="1" destOrd="0" presId="urn:microsoft.com/office/officeart/2005/8/layout/lProcess2"/>
    <dgm:cxn modelId="{0037073C-55C2-4DEC-9EDD-420F811B5DA6}" type="presParOf" srcId="{DF38093C-D528-4E47-8531-8C747E2D394A}" destId="{D9C6A2AD-BD7B-4830-AE90-4EC8D020C787}" srcOrd="2" destOrd="0" presId="urn:microsoft.com/office/officeart/2005/8/layout/lProcess2"/>
    <dgm:cxn modelId="{B631ADF7-4E9C-4E6A-88E2-8D83CF968F08}" type="presParOf" srcId="{DF38093C-D528-4E47-8531-8C747E2D394A}" destId="{AB91C239-1D0B-4891-A1FF-B0A29C34351D}" srcOrd="3" destOrd="0" presId="urn:microsoft.com/office/officeart/2005/8/layout/lProcess2"/>
    <dgm:cxn modelId="{B4E70139-B2C7-4001-B2E4-2D3C57560810}" type="presParOf" srcId="{DF38093C-D528-4E47-8531-8C747E2D394A}" destId="{589F8170-1239-46D3-9289-27518C0FE2B5}" srcOrd="4" destOrd="0" presId="urn:microsoft.com/office/officeart/2005/8/layout/lProcess2"/>
    <dgm:cxn modelId="{6B9AFA96-1009-4D35-9A4D-32FC2C5E772E}" type="presParOf" srcId="{DF38093C-D528-4E47-8531-8C747E2D394A}" destId="{C2C7A1F7-4837-46AC-B915-E7AAF3675BF9}" srcOrd="5" destOrd="0" presId="urn:microsoft.com/office/officeart/2005/8/layout/lProcess2"/>
    <dgm:cxn modelId="{77C84D97-98B7-4750-8468-99A9CA8DEC91}" type="presParOf" srcId="{DF38093C-D528-4E47-8531-8C747E2D394A}" destId="{AA65B07B-0045-4663-AFD0-4203426DE439}" srcOrd="6" destOrd="0" presId="urn:microsoft.com/office/officeart/2005/8/layout/lProcess2"/>
    <dgm:cxn modelId="{9CEF2B2D-BEE7-4CDE-B287-970D33E8B6B2}" type="presParOf" srcId="{B3A313D1-70A7-4549-A278-F5FBDF5A2219}" destId="{2F75E003-C16D-4BD3-9349-4B387AB73DF3}" srcOrd="3" destOrd="0" presId="urn:microsoft.com/office/officeart/2005/8/layout/lProcess2"/>
    <dgm:cxn modelId="{F58B9115-68B3-4F11-8244-68941337AD6B}" type="presParOf" srcId="{B3A313D1-70A7-4549-A278-F5FBDF5A2219}" destId="{0C35D964-6342-40F5-BE0A-E3015CF7D500}" srcOrd="4" destOrd="0" presId="urn:microsoft.com/office/officeart/2005/8/layout/lProcess2"/>
    <dgm:cxn modelId="{01C8BE39-B6D0-4039-94E2-C3F3DE119739}" type="presParOf" srcId="{0C35D964-6342-40F5-BE0A-E3015CF7D500}" destId="{FDDB4B64-C50E-4F9F-B264-C0D1A20DFA1F}" srcOrd="0" destOrd="0" presId="urn:microsoft.com/office/officeart/2005/8/layout/lProcess2"/>
    <dgm:cxn modelId="{D90CE053-758C-4D14-AA8B-23A23E44EBB9}" type="presParOf" srcId="{0C35D964-6342-40F5-BE0A-E3015CF7D500}" destId="{6769A9B1-471D-4C9D-AF03-9B4A6C59584F}" srcOrd="1" destOrd="0" presId="urn:microsoft.com/office/officeart/2005/8/layout/lProcess2"/>
    <dgm:cxn modelId="{C28547EF-5FCF-4AC0-96EE-3FB47F5F4434}" type="presParOf" srcId="{0C35D964-6342-40F5-BE0A-E3015CF7D500}" destId="{AA4A99E4-7ED7-402C-82CE-96A9F955EFA4}" srcOrd="2" destOrd="0" presId="urn:microsoft.com/office/officeart/2005/8/layout/lProcess2"/>
    <dgm:cxn modelId="{7BF9CAAD-0E2C-4014-A219-2F77147133E2}" type="presParOf" srcId="{AA4A99E4-7ED7-402C-82CE-96A9F955EFA4}" destId="{9179C687-30FB-4481-B3DB-2143D911CF9A}" srcOrd="0" destOrd="0" presId="urn:microsoft.com/office/officeart/2005/8/layout/lProcess2"/>
    <dgm:cxn modelId="{A81FED9C-1BBE-450A-A205-C7065228F19E}" type="presParOf" srcId="{9179C687-30FB-4481-B3DB-2143D911CF9A}" destId="{E7C93B2A-5C09-4CBB-B298-4EEA2DC952C5}" srcOrd="0" destOrd="0" presId="urn:microsoft.com/office/officeart/2005/8/layout/lProcess2"/>
    <dgm:cxn modelId="{BE086911-C92E-4F80-8EF4-BE0C29294911}" type="presParOf" srcId="{9179C687-30FB-4481-B3DB-2143D911CF9A}" destId="{B5E07F64-7D76-4E9C-B47B-858D679D148A}" srcOrd="1" destOrd="0" presId="urn:microsoft.com/office/officeart/2005/8/layout/lProcess2"/>
    <dgm:cxn modelId="{4FF1E4AC-03E5-47F5-9B1C-895D281C11A7}" type="presParOf" srcId="{9179C687-30FB-4481-B3DB-2143D911CF9A}" destId="{4E3A5B31-F652-45CD-AA7A-E0CE0E9903B0}" srcOrd="2" destOrd="0" presId="urn:microsoft.com/office/officeart/2005/8/layout/lProcess2"/>
    <dgm:cxn modelId="{433DAA2E-17F7-42F7-974B-3294C2E80786}" type="presParOf" srcId="{9179C687-30FB-4481-B3DB-2143D911CF9A}" destId="{E833A746-E13B-4351-B6D7-A69413E56FC7}" srcOrd="3" destOrd="0" presId="urn:microsoft.com/office/officeart/2005/8/layout/lProcess2"/>
    <dgm:cxn modelId="{FBE3D1F2-FAF6-4283-A987-1AFFCAFE0D5C}" type="presParOf" srcId="{9179C687-30FB-4481-B3DB-2143D911CF9A}" destId="{02EE0EDA-A5BC-4187-BA03-89D06F735CAF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A737A-BF02-4038-9225-1A341EBBF20D}">
      <dsp:nvSpPr>
        <dsp:cNvPr id="0" name=""/>
        <dsp:cNvSpPr/>
      </dsp:nvSpPr>
      <dsp:spPr>
        <a:xfrm>
          <a:off x="0" y="89116"/>
          <a:ext cx="7283152" cy="76677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b="1" kern="1200" dirty="0" smtClean="0">
              <a:latin typeface="PSL Display" pitchFamily="18" charset="-34"/>
              <a:cs typeface="PSL Display" pitchFamily="18" charset="-34"/>
            </a:rPr>
            <a:t>เป็นหลักขับเคลื่อนนโยบายสำคัญ </a:t>
          </a:r>
          <a:endParaRPr lang="th-TH" sz="3100" kern="1200" dirty="0">
            <a:latin typeface="PSL Display" pitchFamily="18" charset="-34"/>
            <a:cs typeface="PSL Display" pitchFamily="18" charset="-34"/>
          </a:endParaRPr>
        </a:p>
      </dsp:txBody>
      <dsp:txXfrm>
        <a:off x="37431" y="126547"/>
        <a:ext cx="7208290" cy="691908"/>
      </dsp:txXfrm>
    </dsp:sp>
    <dsp:sp modelId="{079670FB-4030-4979-AB05-77774A08B1B3}">
      <dsp:nvSpPr>
        <dsp:cNvPr id="0" name=""/>
        <dsp:cNvSpPr/>
      </dsp:nvSpPr>
      <dsp:spPr>
        <a:xfrm>
          <a:off x="0" y="855887"/>
          <a:ext cx="7283152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24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h-TH" sz="2400" b="0" kern="1200" dirty="0" err="1" smtClean="0">
              <a:latin typeface="PSL Display" pitchFamily="18" charset="-34"/>
              <a:cs typeface="PSL Display" pitchFamily="18" charset="-34"/>
            </a:rPr>
            <a:t>ศพก</a:t>
          </a:r>
          <a:r>
            <a:rPr lang="th-TH" sz="2400" b="0" kern="1200" dirty="0" smtClean="0">
              <a:latin typeface="PSL Display" pitchFamily="18" charset="-34"/>
              <a:cs typeface="PSL Display" pitchFamily="18" charset="-34"/>
            </a:rPr>
            <a:t>./แปลงใหญ่/</a:t>
          </a:r>
          <a:r>
            <a:rPr lang="en-US" sz="2400" b="0" kern="1200" dirty="0" smtClean="0">
              <a:latin typeface="PSL Display" pitchFamily="18" charset="-34"/>
              <a:cs typeface="PSL Display" pitchFamily="18" charset="-34"/>
            </a:rPr>
            <a:t>Smart Farmer/</a:t>
          </a:r>
          <a:r>
            <a:rPr lang="th-TH" sz="2400" b="0" kern="1200" dirty="0" smtClean="0">
              <a:latin typeface="PSL Display" pitchFamily="18" charset="-34"/>
              <a:cs typeface="PSL Display" pitchFamily="18" charset="-34"/>
            </a:rPr>
            <a:t>ฯลฯ</a:t>
          </a:r>
          <a:endParaRPr lang="th-TH" sz="24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0" y="855887"/>
        <a:ext cx="7283152" cy="513360"/>
      </dsp:txXfrm>
    </dsp:sp>
    <dsp:sp modelId="{B63F265D-44AE-47E7-A86B-5D83580996F5}">
      <dsp:nvSpPr>
        <dsp:cNvPr id="0" name=""/>
        <dsp:cNvSpPr/>
      </dsp:nvSpPr>
      <dsp:spPr>
        <a:xfrm>
          <a:off x="0" y="1369247"/>
          <a:ext cx="7283152" cy="766770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b="1" kern="1200" dirty="0" smtClean="0">
              <a:latin typeface="PSL Display" pitchFamily="18" charset="-34"/>
              <a:cs typeface="PSL Display" pitchFamily="18" charset="-34"/>
            </a:rPr>
            <a:t>เป็นต้นแบบจัดทำโครงการตามความต้องการของชุมชน </a:t>
          </a:r>
          <a:endParaRPr lang="th-TH" sz="3100" kern="1200" dirty="0">
            <a:latin typeface="PSL Display" pitchFamily="18" charset="-34"/>
            <a:cs typeface="PSL Display" pitchFamily="18" charset="-34"/>
          </a:endParaRPr>
        </a:p>
      </dsp:txBody>
      <dsp:txXfrm>
        <a:off x="37431" y="1406678"/>
        <a:ext cx="7208290" cy="691908"/>
      </dsp:txXfrm>
    </dsp:sp>
    <dsp:sp modelId="{529EF653-30BD-4B31-A3DA-8C21B2B2B094}">
      <dsp:nvSpPr>
        <dsp:cNvPr id="0" name=""/>
        <dsp:cNvSpPr/>
      </dsp:nvSpPr>
      <dsp:spPr>
        <a:xfrm>
          <a:off x="0" y="2136017"/>
          <a:ext cx="7283152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24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h-TH" sz="2400" b="0" kern="1200" dirty="0" smtClean="0">
              <a:latin typeface="PSL Display" pitchFamily="18" charset="-34"/>
              <a:cs typeface="PSL Display" pitchFamily="18" charset="-34"/>
            </a:rPr>
            <a:t>ตำบลละ 1 ล้าน/ภัยแล้งมาตรการ 4/โครงการ 9101/เกษตรกรรายย่อย</a:t>
          </a:r>
          <a:endParaRPr lang="th-TH" sz="24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0" y="2136017"/>
        <a:ext cx="7283152" cy="513360"/>
      </dsp:txXfrm>
    </dsp:sp>
    <dsp:sp modelId="{35A0C49A-4E83-45C0-808B-62D54F41EC3B}">
      <dsp:nvSpPr>
        <dsp:cNvPr id="0" name=""/>
        <dsp:cNvSpPr/>
      </dsp:nvSpPr>
      <dsp:spPr>
        <a:xfrm>
          <a:off x="0" y="2649377"/>
          <a:ext cx="7283152" cy="766770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b="1" kern="1200" smtClean="0">
              <a:latin typeface="PSL Display" pitchFamily="18" charset="-34"/>
              <a:cs typeface="PSL Display" pitchFamily="18" charset="-34"/>
            </a:rPr>
            <a:t>เป็นหลักในการขับเคลื่อนงาน กษ. ในพื้นที่ </a:t>
          </a:r>
          <a:endParaRPr lang="th-TH" sz="3100" kern="1200" dirty="0">
            <a:latin typeface="PSL Display" pitchFamily="18" charset="-34"/>
            <a:cs typeface="PSL Display" pitchFamily="18" charset="-34"/>
          </a:endParaRPr>
        </a:p>
      </dsp:txBody>
      <dsp:txXfrm>
        <a:off x="37431" y="2686808"/>
        <a:ext cx="7208290" cy="691908"/>
      </dsp:txXfrm>
    </dsp:sp>
    <dsp:sp modelId="{DA4B93BC-158F-4145-8727-C348336FBA2C}">
      <dsp:nvSpPr>
        <dsp:cNvPr id="0" name=""/>
        <dsp:cNvSpPr/>
      </dsp:nvSpPr>
      <dsp:spPr>
        <a:xfrm>
          <a:off x="0" y="3416147"/>
          <a:ext cx="7283152" cy="51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124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b="0" kern="1200" dirty="0" smtClean="0">
              <a:latin typeface="PSL Display" pitchFamily="18" charset="-34"/>
              <a:cs typeface="PSL Display" pitchFamily="18" charset="-34"/>
            </a:rPr>
            <a:t>COO/OT</a:t>
          </a:r>
          <a:endParaRPr lang="th-TH" sz="24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0" y="3416147"/>
        <a:ext cx="7283152" cy="513360"/>
      </dsp:txXfrm>
    </dsp:sp>
    <dsp:sp modelId="{294E05EF-2194-4B5D-9126-0ABC84FB1740}">
      <dsp:nvSpPr>
        <dsp:cNvPr id="0" name=""/>
        <dsp:cNvSpPr/>
      </dsp:nvSpPr>
      <dsp:spPr>
        <a:xfrm>
          <a:off x="0" y="3989211"/>
          <a:ext cx="7283152" cy="76677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100" b="1" kern="1200" smtClean="0">
              <a:latin typeface="PSL Display" pitchFamily="18" charset="-34"/>
              <a:cs typeface="PSL Display" pitchFamily="18" charset="-34"/>
            </a:rPr>
            <a:t>ได้รับการยอมรับ/เชื่อถือ จากฝ่ายบริหาร เกษตรกร หน่วยงานต่างๆ</a:t>
          </a:r>
          <a:endParaRPr lang="th-TH" sz="3100" kern="1200" dirty="0">
            <a:latin typeface="PSL Display" pitchFamily="18" charset="-34"/>
            <a:cs typeface="PSL Display" pitchFamily="18" charset="-34"/>
          </a:endParaRPr>
        </a:p>
      </dsp:txBody>
      <dsp:txXfrm>
        <a:off x="37431" y="4026642"/>
        <a:ext cx="7208290" cy="6919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5B053-7095-41EF-A14A-660FA1CCA099}">
      <dsp:nvSpPr>
        <dsp:cNvPr id="0" name=""/>
        <dsp:cNvSpPr/>
      </dsp:nvSpPr>
      <dsp:spPr>
        <a:xfrm>
          <a:off x="772538" y="2628"/>
          <a:ext cx="3430183" cy="2058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000" b="1" kern="1200" dirty="0" smtClean="0">
              <a:latin typeface="PSL Display" pitchFamily="18" charset="-34"/>
              <a:cs typeface="PSL Display" pitchFamily="18" charset="-34"/>
            </a:rPr>
            <a:t>โครงการ </a:t>
          </a:r>
          <a:r>
            <a:rPr lang="en-US" sz="3000" b="1" kern="1200" dirty="0" smtClean="0">
              <a:latin typeface="PSL Display" pitchFamily="18" charset="-34"/>
              <a:cs typeface="PSL Display" pitchFamily="18" charset="-34"/>
            </a:rPr>
            <a:t>Top Down/</a:t>
          </a:r>
          <a:r>
            <a:rPr lang="th-TH" sz="3000" b="1" kern="1200" dirty="0" smtClean="0">
              <a:latin typeface="PSL Display" pitchFamily="18" charset="-34"/>
              <a:cs typeface="PSL Display" pitchFamily="18" charset="-34"/>
            </a:rPr>
            <a:t/>
          </a:r>
          <a:br>
            <a:rPr lang="th-TH" sz="3000" b="1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sz="3000" b="1" kern="1200" dirty="0" smtClean="0">
              <a:latin typeface="PSL Display" pitchFamily="18" charset="-34"/>
              <a:cs typeface="PSL Display" pitchFamily="18" charset="-34"/>
            </a:rPr>
            <a:t>ทำเหมือนกันทุกพื้นที่/</a:t>
          </a:r>
          <a:br>
            <a:rPr lang="th-TH" sz="3000" b="1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sz="3000" b="1" kern="1200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ทำเหมือนเดิม</a:t>
          </a:r>
          <a:endParaRPr lang="th-TH" sz="3000" b="1" kern="1200" dirty="0">
            <a:solidFill>
              <a:srgbClr val="FFFF99"/>
            </a:solidFill>
            <a:latin typeface="PSL Display" pitchFamily="18" charset="-34"/>
            <a:cs typeface="PSL Display" pitchFamily="18" charset="-34"/>
          </a:endParaRPr>
        </a:p>
      </dsp:txBody>
      <dsp:txXfrm>
        <a:off x="772538" y="2628"/>
        <a:ext cx="3430183" cy="2058110"/>
      </dsp:txXfrm>
    </dsp:sp>
    <dsp:sp modelId="{29E1004A-AD8D-422D-B757-5692ED227F79}">
      <dsp:nvSpPr>
        <dsp:cNvPr id="0" name=""/>
        <dsp:cNvSpPr/>
      </dsp:nvSpPr>
      <dsp:spPr>
        <a:xfrm>
          <a:off x="4545741" y="2628"/>
          <a:ext cx="3430183" cy="2058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000" b="1" kern="1200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ยังขาดโครงการตามความต้องการ</a:t>
          </a:r>
          <a:r>
            <a:rPr lang="th-TH" sz="3000" b="1" kern="1200" dirty="0" smtClean="0">
              <a:latin typeface="PSL Display" pitchFamily="18" charset="-34"/>
              <a:cs typeface="PSL Display" pitchFamily="18" charset="-34"/>
            </a:rPr>
            <a:t>ของเกษตรกร/ชุมชน</a:t>
          </a:r>
          <a:endParaRPr lang="th-TH" sz="3000" b="1" kern="1200" dirty="0">
            <a:latin typeface="PSL Display" pitchFamily="18" charset="-34"/>
            <a:cs typeface="PSL Display" pitchFamily="18" charset="-34"/>
          </a:endParaRPr>
        </a:p>
      </dsp:txBody>
      <dsp:txXfrm>
        <a:off x="4545741" y="2628"/>
        <a:ext cx="3430183" cy="2058110"/>
      </dsp:txXfrm>
    </dsp:sp>
    <dsp:sp modelId="{58293700-CABD-464D-9084-879CAD0214FC}">
      <dsp:nvSpPr>
        <dsp:cNvPr id="0" name=""/>
        <dsp:cNvSpPr/>
      </dsp:nvSpPr>
      <dsp:spPr>
        <a:xfrm>
          <a:off x="2659140" y="2403757"/>
          <a:ext cx="3430183" cy="20581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000" b="1" kern="1200" dirty="0" smtClean="0">
              <a:latin typeface="PSL Display" pitchFamily="18" charset="-34"/>
              <a:cs typeface="PSL Display" pitchFamily="18" charset="-34"/>
            </a:rPr>
            <a:t>การรายงานผลการดำเนินงานส่วนใหญ่เป็นเชิงปริมาณ/ </a:t>
          </a:r>
          <a:r>
            <a:rPr lang="en-US" sz="3000" b="1" kern="1200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Output </a:t>
          </a:r>
          <a:r>
            <a:rPr lang="th-TH" sz="3000" b="1" kern="1200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ไม่สามารถแสดงผลที่เป็น </a:t>
          </a:r>
          <a:r>
            <a:rPr lang="en-US" sz="3000" b="1" kern="1200" dirty="0" smtClean="0">
              <a:solidFill>
                <a:srgbClr val="FFFF99"/>
              </a:solidFill>
              <a:latin typeface="PSL Display" pitchFamily="18" charset="-34"/>
              <a:cs typeface="PSL Display" pitchFamily="18" charset="-34"/>
            </a:rPr>
            <a:t>Outcome</a:t>
          </a:r>
          <a:r>
            <a:rPr lang="en-US" sz="3000" b="1" kern="1200" dirty="0" smtClean="0">
              <a:latin typeface="PSL Display" pitchFamily="18" charset="-34"/>
              <a:cs typeface="PSL Display" pitchFamily="18" charset="-34"/>
            </a:rPr>
            <a:t> </a:t>
          </a:r>
          <a:r>
            <a:rPr lang="th-TH" sz="3000" b="1" kern="1200" dirty="0" smtClean="0">
              <a:latin typeface="PSL Display" pitchFamily="18" charset="-34"/>
              <a:cs typeface="PSL Display" pitchFamily="18" charset="-34"/>
            </a:rPr>
            <a:t>อย่างเป็นรูปธรรม</a:t>
          </a:r>
          <a:endParaRPr lang="th-TH" sz="3000" b="1" kern="1200" dirty="0">
            <a:latin typeface="PSL Display" pitchFamily="18" charset="-34"/>
            <a:cs typeface="PSL Display" pitchFamily="18" charset="-34"/>
          </a:endParaRPr>
        </a:p>
      </dsp:txBody>
      <dsp:txXfrm>
        <a:off x="2659140" y="2403757"/>
        <a:ext cx="3430183" cy="20581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33EDC-26B4-42C2-8492-231CE4C68709}">
      <dsp:nvSpPr>
        <dsp:cNvPr id="0" name=""/>
        <dsp:cNvSpPr/>
      </dsp:nvSpPr>
      <dsp:spPr>
        <a:xfrm>
          <a:off x="2015489" y="-310922"/>
          <a:ext cx="5113020" cy="5113020"/>
        </a:xfrm>
        <a:prstGeom prst="circularArrow">
          <a:avLst>
            <a:gd name="adj1" fmla="val 5689"/>
            <a:gd name="adj2" fmla="val 340510"/>
            <a:gd name="adj3" fmla="val 12347597"/>
            <a:gd name="adj4" fmla="val 18323025"/>
            <a:gd name="adj5" fmla="val 5908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F1F134-EFE3-4417-8F0B-DFAA74B3C688}">
      <dsp:nvSpPr>
        <dsp:cNvPr id="0" name=""/>
        <dsp:cNvSpPr/>
      </dsp:nvSpPr>
      <dsp:spPr>
        <a:xfrm>
          <a:off x="2745878" y="993"/>
          <a:ext cx="3652242" cy="182612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300" b="1" kern="1200" dirty="0" smtClean="0">
              <a:latin typeface="PSL Display" pitchFamily="18" charset="-34"/>
              <a:cs typeface="PSL Display" pitchFamily="18" charset="-34"/>
            </a:rPr>
            <a:t>ยึดยุทธศาสตร์ชาติเป็นกรอบในการจัดทำโครงการ</a:t>
          </a:r>
          <a:br>
            <a:rPr lang="th-TH" sz="3300" b="1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sz="3300" b="1" kern="1200" dirty="0" smtClean="0">
              <a:latin typeface="PSL Display" pitchFamily="18" charset="-34"/>
              <a:cs typeface="PSL Display" pitchFamily="18" charset="-34"/>
            </a:rPr>
            <a:t>และงบประมาณ</a:t>
          </a:r>
          <a:endParaRPr lang="th-TH" sz="3300" kern="1200" dirty="0">
            <a:latin typeface="PSL Display" pitchFamily="18" charset="-34"/>
            <a:cs typeface="PSL Display" pitchFamily="18" charset="-34"/>
          </a:endParaRPr>
        </a:p>
      </dsp:txBody>
      <dsp:txXfrm>
        <a:off x="2835022" y="90137"/>
        <a:ext cx="3473954" cy="1647833"/>
      </dsp:txXfrm>
    </dsp:sp>
    <dsp:sp modelId="{CE54A14B-2447-47D6-8BD3-4D74F05B0436}">
      <dsp:nvSpPr>
        <dsp:cNvPr id="0" name=""/>
        <dsp:cNvSpPr/>
      </dsp:nvSpPr>
      <dsp:spPr>
        <a:xfrm>
          <a:off x="4683736" y="3357461"/>
          <a:ext cx="3652242" cy="1826121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300" b="1" kern="1200" smtClean="0">
              <a:latin typeface="PSL Display" pitchFamily="18" charset="-34"/>
              <a:cs typeface="PSL Display" pitchFamily="18" charset="-34"/>
            </a:rPr>
            <a:t>การจัดสรรงบประมาณ</a:t>
          </a:r>
          <a:br>
            <a:rPr lang="th-TH" sz="3300" b="1" kern="1200" smtClean="0">
              <a:latin typeface="PSL Display" pitchFamily="18" charset="-34"/>
              <a:cs typeface="PSL Display" pitchFamily="18" charset="-34"/>
            </a:rPr>
          </a:br>
          <a:r>
            <a:rPr lang="th-TH" sz="3300" b="1" kern="1200" smtClean="0">
              <a:latin typeface="PSL Display" pitchFamily="18" charset="-34"/>
              <a:cs typeface="PSL Display" pitchFamily="18" charset="-34"/>
            </a:rPr>
            <a:t>ให้พื้นที่เพิ่มขึ้น </a:t>
          </a:r>
          <a:r>
            <a:rPr lang="en-US" sz="3300" b="1" kern="1200" smtClean="0">
              <a:latin typeface="PSL Display" pitchFamily="18" charset="-34"/>
              <a:cs typeface="PSL Display" pitchFamily="18" charset="-34"/>
            </a:rPr>
            <a:t>(Area) </a:t>
          </a:r>
          <a:r>
            <a:rPr lang="th-TH" sz="3300" b="1" kern="1200" smtClean="0">
              <a:latin typeface="PSL Display" pitchFamily="18" charset="-34"/>
              <a:cs typeface="PSL Display" pitchFamily="18" charset="-34"/>
            </a:rPr>
            <a:t/>
          </a:r>
          <a:br>
            <a:rPr lang="th-TH" sz="3300" b="1" kern="1200" smtClean="0">
              <a:latin typeface="PSL Display" pitchFamily="18" charset="-34"/>
              <a:cs typeface="PSL Display" pitchFamily="18" charset="-34"/>
            </a:rPr>
          </a:br>
          <a:r>
            <a:rPr lang="th-TH" sz="3300" b="1" kern="1200" smtClean="0">
              <a:latin typeface="PSL Display" pitchFamily="18" charset="-34"/>
              <a:cs typeface="PSL Display" pitchFamily="18" charset="-34"/>
            </a:rPr>
            <a:t>ส่วนกลางลดลง </a:t>
          </a:r>
          <a:r>
            <a:rPr lang="en-US" sz="3300" b="1" kern="1200" smtClean="0">
              <a:latin typeface="PSL Display" pitchFamily="18" charset="-34"/>
              <a:cs typeface="PSL Display" pitchFamily="18" charset="-34"/>
            </a:rPr>
            <a:t>(Function)</a:t>
          </a:r>
          <a:endParaRPr lang="th-TH" sz="3300" kern="1200" dirty="0">
            <a:latin typeface="PSL Display" pitchFamily="18" charset="-34"/>
            <a:cs typeface="PSL Display" pitchFamily="18" charset="-34"/>
          </a:endParaRPr>
        </a:p>
      </dsp:txBody>
      <dsp:txXfrm>
        <a:off x="4772880" y="3446605"/>
        <a:ext cx="3473954" cy="1647833"/>
      </dsp:txXfrm>
    </dsp:sp>
    <dsp:sp modelId="{53DFF569-D2A6-4E46-AF79-B097549E26B1}">
      <dsp:nvSpPr>
        <dsp:cNvPr id="0" name=""/>
        <dsp:cNvSpPr/>
      </dsp:nvSpPr>
      <dsp:spPr>
        <a:xfrm>
          <a:off x="808020" y="3357461"/>
          <a:ext cx="3652242" cy="1826121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300" b="1" kern="1200" dirty="0" smtClean="0">
              <a:latin typeface="PSL Display" pitchFamily="18" charset="-34"/>
              <a:cs typeface="PSL Display" pitchFamily="18" charset="-34"/>
            </a:rPr>
            <a:t>มีแหล่งงบประมาณในพื้นที่</a:t>
          </a:r>
          <a:br>
            <a:rPr lang="th-TH" sz="3300" b="1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sz="3300" b="1" kern="1200" dirty="0" smtClean="0">
              <a:latin typeface="PSL Display" pitchFamily="18" charset="-34"/>
              <a:cs typeface="PSL Display" pitchFamily="18" charset="-34"/>
            </a:rPr>
            <a:t>มากขึ้น (</a:t>
          </a:r>
          <a:r>
            <a:rPr lang="th-TH" sz="3300" b="1" kern="1200" dirty="0" err="1" smtClean="0">
              <a:latin typeface="PSL Display" pitchFamily="18" charset="-34"/>
              <a:cs typeface="PSL Display" pitchFamily="18" charset="-34"/>
            </a:rPr>
            <a:t>อปท</a:t>
          </a:r>
          <a:r>
            <a:rPr lang="th-TH" sz="3300" b="1" kern="1200" dirty="0" smtClean="0">
              <a:latin typeface="PSL Display" pitchFamily="18" charset="-34"/>
              <a:cs typeface="PSL Display" pitchFamily="18" charset="-34"/>
            </a:rPr>
            <a:t>./จังหวัด/</a:t>
          </a:r>
          <a:br>
            <a:rPr lang="th-TH" sz="3300" b="1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sz="3300" b="1" kern="1200" dirty="0" smtClean="0">
              <a:latin typeface="PSL Display" pitchFamily="18" charset="-34"/>
              <a:cs typeface="PSL Display" pitchFamily="18" charset="-34"/>
            </a:rPr>
            <a:t>กลุ่มจังหวัด/ ภาค)</a:t>
          </a:r>
          <a:endParaRPr lang="th-TH" sz="3300" kern="1200" dirty="0">
            <a:latin typeface="PSL Display" pitchFamily="18" charset="-34"/>
            <a:cs typeface="PSL Display" pitchFamily="18" charset="-34"/>
          </a:endParaRPr>
        </a:p>
      </dsp:txBody>
      <dsp:txXfrm>
        <a:off x="897164" y="3446605"/>
        <a:ext cx="3473954" cy="16478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BA5DEF-8CED-43C8-BA63-46007663327F}">
      <dsp:nvSpPr>
        <dsp:cNvPr id="0" name=""/>
        <dsp:cNvSpPr/>
      </dsp:nvSpPr>
      <dsp:spPr>
        <a:xfrm>
          <a:off x="0" y="30408"/>
          <a:ext cx="8352928" cy="717301"/>
        </a:xfrm>
        <a:prstGeom prst="round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900" b="1" kern="1200" smtClean="0">
              <a:latin typeface="PSL Display" pitchFamily="18" charset="-34"/>
              <a:cs typeface="PSL Display" pitchFamily="18" charset="-34"/>
            </a:rPr>
            <a:t>1. มีตำแหน่งว่างจำนวนมาก</a:t>
          </a:r>
          <a:endParaRPr lang="th-TH" sz="2900" kern="1200" dirty="0">
            <a:latin typeface="PSL Display" pitchFamily="18" charset="-34"/>
            <a:cs typeface="PSL Display" pitchFamily="18" charset="-34"/>
          </a:endParaRPr>
        </a:p>
      </dsp:txBody>
      <dsp:txXfrm>
        <a:off x="35016" y="65424"/>
        <a:ext cx="8282896" cy="647269"/>
      </dsp:txXfrm>
    </dsp:sp>
    <dsp:sp modelId="{F138EB20-9C0E-4171-BF90-DEB199C7F94E}">
      <dsp:nvSpPr>
        <dsp:cNvPr id="0" name=""/>
        <dsp:cNvSpPr/>
      </dsp:nvSpPr>
      <dsp:spPr>
        <a:xfrm>
          <a:off x="0" y="747710"/>
          <a:ext cx="8352928" cy="48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36830" rIns="206248" bIns="3683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h-TH" altLang="th-TH" sz="2300" kern="1200" smtClean="0">
              <a:latin typeface="PSL Display" pitchFamily="18" charset="-34"/>
              <a:cs typeface="PSL Display" pitchFamily="18" charset="-34"/>
            </a:rPr>
            <a:t>จะมีตำแหน่งว่างจำนวนมากจากการเกษียณอายุราชการ และมีอัตราเพิ่มมากขึ้นจนถึงปี 2565</a:t>
          </a:r>
          <a:endParaRPr lang="th-TH" sz="2300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0" y="747710"/>
        <a:ext cx="8352928" cy="480240"/>
      </dsp:txXfrm>
    </dsp:sp>
    <dsp:sp modelId="{2676F373-0DA8-4C71-9B17-E97829A15BDE}">
      <dsp:nvSpPr>
        <dsp:cNvPr id="0" name=""/>
        <dsp:cNvSpPr/>
      </dsp:nvSpPr>
      <dsp:spPr>
        <a:xfrm>
          <a:off x="0" y="1227950"/>
          <a:ext cx="8352928" cy="717301"/>
        </a:xfrm>
        <a:prstGeom prst="roundRect">
          <a:avLst/>
        </a:prstGeom>
        <a:solidFill>
          <a:schemeClr val="accent4">
            <a:shade val="50000"/>
            <a:hueOff val="-104716"/>
            <a:satOff val="-3169"/>
            <a:lumOff val="208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900" b="1" kern="1200" smtClean="0">
              <a:latin typeface="PSL Display" pitchFamily="18" charset="-34"/>
              <a:cs typeface="PSL Display" pitchFamily="18" charset="-34"/>
            </a:rPr>
            <a:t>2. ขาดอัตรากำลังผู้ปฏิบัติงาน</a:t>
          </a:r>
          <a:endParaRPr lang="th-TH" sz="2900" kern="1200" dirty="0">
            <a:latin typeface="PSL Display" pitchFamily="18" charset="-34"/>
            <a:cs typeface="PSL Display" pitchFamily="18" charset="-34"/>
          </a:endParaRPr>
        </a:p>
      </dsp:txBody>
      <dsp:txXfrm>
        <a:off x="35016" y="1262966"/>
        <a:ext cx="8282896" cy="647269"/>
      </dsp:txXfrm>
    </dsp:sp>
    <dsp:sp modelId="{3F7DEEDC-9EB6-4CBC-BADB-B5B0F6BA223E}">
      <dsp:nvSpPr>
        <dsp:cNvPr id="0" name=""/>
        <dsp:cNvSpPr/>
      </dsp:nvSpPr>
      <dsp:spPr>
        <a:xfrm>
          <a:off x="0" y="1945251"/>
          <a:ext cx="8352928" cy="48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36830" rIns="206248" bIns="3683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h-TH" altLang="th-TH" sz="2300" kern="1200" smtClean="0">
              <a:latin typeface="PSL Display" pitchFamily="18" charset="-34"/>
              <a:cs typeface="PSL Display" pitchFamily="18" charset="-34"/>
            </a:rPr>
            <a:t>การขาดอัตรากำลังผู้ปฏิบัติงาน โดยเฉพาะบุคลากรที่มีความรู้ความสามารถที่จะเข้าสู่ตำแหน่งที่สำคัญ </a:t>
          </a:r>
          <a:endParaRPr lang="th-TH" sz="2300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0" y="1945251"/>
        <a:ext cx="8352928" cy="480240"/>
      </dsp:txXfrm>
    </dsp:sp>
    <dsp:sp modelId="{601139F1-7EAF-47EC-B957-F7BBBA6B4321}">
      <dsp:nvSpPr>
        <dsp:cNvPr id="0" name=""/>
        <dsp:cNvSpPr/>
      </dsp:nvSpPr>
      <dsp:spPr>
        <a:xfrm>
          <a:off x="0" y="2425491"/>
          <a:ext cx="8352928" cy="717301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900" b="1" kern="1200" dirty="0" smtClean="0">
              <a:latin typeface="PSL Display" pitchFamily="18" charset="-34"/>
              <a:cs typeface="PSL Display" pitchFamily="18" charset="-34"/>
            </a:rPr>
            <a:t>3. ระยะห่างหรือความไม่สมดุลของบุคลากร</a:t>
          </a:r>
          <a:endParaRPr lang="th-TH" sz="2900" kern="1200" dirty="0">
            <a:latin typeface="PSL Display" pitchFamily="18" charset="-34"/>
            <a:cs typeface="PSL Display" pitchFamily="18" charset="-34"/>
          </a:endParaRPr>
        </a:p>
      </dsp:txBody>
      <dsp:txXfrm>
        <a:off x="35016" y="2460507"/>
        <a:ext cx="8282896" cy="647269"/>
      </dsp:txXfrm>
    </dsp:sp>
    <dsp:sp modelId="{9E9BBCBE-2C95-477D-BFB7-94F2FD52DF50}">
      <dsp:nvSpPr>
        <dsp:cNvPr id="0" name=""/>
        <dsp:cNvSpPr/>
      </dsp:nvSpPr>
      <dsp:spPr>
        <a:xfrm>
          <a:off x="0" y="3142792"/>
          <a:ext cx="8352928" cy="705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36830" rIns="206248" bIns="3683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h-TH" altLang="th-TH" sz="2300" kern="1200" smtClean="0">
              <a:latin typeface="PSL Display" pitchFamily="18" charset="-34"/>
              <a:cs typeface="PSL Display" pitchFamily="18" charset="-34"/>
            </a:rPr>
            <a:t>ระยะห่างหรือความไม่สมดุลของบุคลากร คือ คนที่มีอายุ 41-50 ปี มีเพียง 1,316 คน (14.70</a:t>
          </a:r>
          <a:r>
            <a:rPr lang="en-US" altLang="th-TH" sz="2300" kern="1200" smtClean="0">
              <a:latin typeface="PSL Display" pitchFamily="18" charset="-34"/>
              <a:cs typeface="PSL Display" pitchFamily="18" charset="-34"/>
            </a:rPr>
            <a:t>%) </a:t>
          </a:r>
          <a:r>
            <a:rPr lang="th-TH" altLang="th-TH" sz="2300" kern="1200" smtClean="0">
              <a:latin typeface="PSL Display" pitchFamily="18" charset="-34"/>
              <a:cs typeface="PSL Display" pitchFamily="18" charset="-34"/>
            </a:rPr>
            <a:t>ที่จะมาทดแทนคนอายุ 51-60 ปี จำนวน 3,395 คน (37.91</a:t>
          </a:r>
          <a:r>
            <a:rPr lang="en-US" altLang="th-TH" sz="2300" kern="1200" smtClean="0">
              <a:latin typeface="PSL Display" pitchFamily="18" charset="-34"/>
              <a:cs typeface="PSL Display" pitchFamily="18" charset="-34"/>
            </a:rPr>
            <a:t>%)</a:t>
          </a:r>
          <a:endParaRPr lang="th-TH" sz="2300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0" y="3142792"/>
        <a:ext cx="8352928" cy="705352"/>
      </dsp:txXfrm>
    </dsp:sp>
    <dsp:sp modelId="{BBA33739-6B9D-4BE7-B6C8-C2A118CD6E63}">
      <dsp:nvSpPr>
        <dsp:cNvPr id="0" name=""/>
        <dsp:cNvSpPr/>
      </dsp:nvSpPr>
      <dsp:spPr>
        <a:xfrm>
          <a:off x="0" y="3848145"/>
          <a:ext cx="8352928" cy="717301"/>
        </a:xfrm>
        <a:prstGeom prst="roundRect">
          <a:avLst/>
        </a:prstGeom>
        <a:solidFill>
          <a:schemeClr val="accent4">
            <a:shade val="50000"/>
            <a:hueOff val="-104716"/>
            <a:satOff val="-3169"/>
            <a:lumOff val="208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900" b="1" kern="1200" smtClean="0">
              <a:latin typeface="PSL Display" pitchFamily="18" charset="-34"/>
              <a:cs typeface="PSL Display" pitchFamily="18" charset="-34"/>
            </a:rPr>
            <a:t>4. มีบุคลากรรุ่นใหม่เข้ามาในองค์กรมากขึ้น</a:t>
          </a:r>
          <a:endParaRPr lang="th-TH" sz="2900" kern="1200" dirty="0">
            <a:latin typeface="PSL Display" pitchFamily="18" charset="-34"/>
            <a:cs typeface="PSL Display" pitchFamily="18" charset="-34"/>
          </a:endParaRPr>
        </a:p>
      </dsp:txBody>
      <dsp:txXfrm>
        <a:off x="35016" y="3883161"/>
        <a:ext cx="8282896" cy="647269"/>
      </dsp:txXfrm>
    </dsp:sp>
    <dsp:sp modelId="{1AF75384-83DF-41F6-9CC3-8158130FF665}">
      <dsp:nvSpPr>
        <dsp:cNvPr id="0" name=""/>
        <dsp:cNvSpPr/>
      </dsp:nvSpPr>
      <dsp:spPr>
        <a:xfrm>
          <a:off x="0" y="4565446"/>
          <a:ext cx="8352928" cy="705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205" tIns="36830" rIns="206248" bIns="36830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h-TH" altLang="th-TH" sz="2300" kern="1200" dirty="0" smtClean="0">
              <a:latin typeface="PSL Display" pitchFamily="18" charset="-34"/>
              <a:cs typeface="PSL Display" pitchFamily="18" charset="-34"/>
            </a:rPr>
            <a:t>มีบุคลากรรุ่นใหม่เข้ามาในองค์กรมากขึ้น ปี 2560 มีบุคลากรที่อายุไม่เกิน 40 ปี จำนวน 3,676 คน (42.15</a:t>
          </a:r>
          <a:r>
            <a:rPr lang="en-US" altLang="th-TH" sz="2300" kern="1200" dirty="0" smtClean="0">
              <a:latin typeface="PSL Display" pitchFamily="18" charset="-34"/>
              <a:cs typeface="PSL Display" pitchFamily="18" charset="-34"/>
            </a:rPr>
            <a:t>%)</a:t>
          </a:r>
          <a:r>
            <a:rPr lang="th-TH" altLang="th-TH" sz="2300" kern="1200" dirty="0" smtClean="0">
              <a:latin typeface="PSL Display" pitchFamily="18" charset="-34"/>
              <a:cs typeface="PSL Display" pitchFamily="18" charset="-34"/>
            </a:rPr>
            <a:t> ในปี 2561 มี 4,243 คน เพิ่มเป็น 47.39</a:t>
          </a:r>
          <a:r>
            <a:rPr lang="en-US" altLang="th-TH" sz="2300" kern="1200" dirty="0" smtClean="0">
              <a:latin typeface="PSL Display" pitchFamily="18" charset="-34"/>
              <a:cs typeface="PSL Display" pitchFamily="18" charset="-34"/>
            </a:rPr>
            <a:t>%</a:t>
          </a:r>
          <a:endParaRPr lang="th-TH" sz="2300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0" y="4565446"/>
        <a:ext cx="8352928" cy="7053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C08AC-7F07-47EC-855C-44458F3EA933}">
      <dsp:nvSpPr>
        <dsp:cNvPr id="0" name=""/>
        <dsp:cNvSpPr/>
      </dsp:nvSpPr>
      <dsp:spPr>
        <a:xfrm>
          <a:off x="2111" y="747031"/>
          <a:ext cx="3892791" cy="97319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4000" b="1" kern="1200" smtClean="0">
              <a:latin typeface="PSL EmpireExtra" pitchFamily="18" charset="-34"/>
              <a:cs typeface="PSL EmpireExtra" pitchFamily="18" charset="-34"/>
            </a:rPr>
            <a:t>เชิงปริมาณ</a:t>
          </a:r>
          <a:endParaRPr lang="th-TH" sz="4000" b="1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30615" y="775535"/>
        <a:ext cx="3835783" cy="916189"/>
      </dsp:txXfrm>
    </dsp:sp>
    <dsp:sp modelId="{CC1C5D2E-0125-4CD7-ABB6-8ABC622FAE46}">
      <dsp:nvSpPr>
        <dsp:cNvPr id="0" name=""/>
        <dsp:cNvSpPr/>
      </dsp:nvSpPr>
      <dsp:spPr>
        <a:xfrm rot="5400000">
          <a:off x="1863352" y="1805383"/>
          <a:ext cx="170309" cy="1703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3EA38E-32BA-4AD3-AB5F-1890DE339254}">
      <dsp:nvSpPr>
        <dsp:cNvPr id="0" name=""/>
        <dsp:cNvSpPr/>
      </dsp:nvSpPr>
      <dsp:spPr>
        <a:xfrm>
          <a:off x="2111" y="2060848"/>
          <a:ext cx="3892791" cy="97319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1. สำรวจกำลังคนที่จะสูญเสียใน 5 ปี</a:t>
          </a:r>
          <a:endParaRPr lang="th-TH" sz="28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30615" y="2089352"/>
        <a:ext cx="3835783" cy="916189"/>
      </dsp:txXfrm>
    </dsp:sp>
    <dsp:sp modelId="{6F9368E2-5D73-4774-878A-D4B8C754550E}">
      <dsp:nvSpPr>
        <dsp:cNvPr id="0" name=""/>
        <dsp:cNvSpPr/>
      </dsp:nvSpPr>
      <dsp:spPr>
        <a:xfrm rot="5400000">
          <a:off x="1863352" y="3119200"/>
          <a:ext cx="170309" cy="1703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42D874-ACD4-4398-8B10-2E3CD101E82B}">
      <dsp:nvSpPr>
        <dsp:cNvPr id="0" name=""/>
        <dsp:cNvSpPr/>
      </dsp:nvSpPr>
      <dsp:spPr>
        <a:xfrm>
          <a:off x="2111" y="3374665"/>
          <a:ext cx="3892791" cy="97319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789141"/>
            <a:satOff val="4431"/>
            <a:lumOff val="282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789141"/>
              <a:satOff val="4431"/>
              <a:lumOff val="28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2. วางแผนการสรรหา ให้ครอบคลุม</a:t>
          </a:r>
          <a:b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   ทุกตำแหน่ง</a:t>
          </a:r>
          <a:endParaRPr lang="th-TH" sz="28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30615" y="3403169"/>
        <a:ext cx="3835783" cy="916189"/>
      </dsp:txXfrm>
    </dsp:sp>
    <dsp:sp modelId="{7DF051FB-1B5B-4BF7-AAA6-1051A9A5EDFE}">
      <dsp:nvSpPr>
        <dsp:cNvPr id="0" name=""/>
        <dsp:cNvSpPr/>
      </dsp:nvSpPr>
      <dsp:spPr>
        <a:xfrm rot="5400000">
          <a:off x="1863352" y="4433017"/>
          <a:ext cx="170309" cy="1703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0EA1B-D3F2-4B8A-AF03-C5F7E9AE8B16}">
      <dsp:nvSpPr>
        <dsp:cNvPr id="0" name=""/>
        <dsp:cNvSpPr/>
      </dsp:nvSpPr>
      <dsp:spPr>
        <a:xfrm>
          <a:off x="2111" y="4688482"/>
          <a:ext cx="3892791" cy="97319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1578282"/>
            <a:satOff val="8863"/>
            <a:lumOff val="563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578282"/>
              <a:satOff val="8863"/>
              <a:lumOff val="5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3. ปรับกระบวนการทำงานให้รวดเร็วยิ่งขึ้น    </a:t>
          </a:r>
          <a:b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   บางกรณีต้องทำล่วงหน้า</a:t>
          </a:r>
          <a:endParaRPr lang="th-TH" sz="28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30615" y="4716986"/>
        <a:ext cx="3835783" cy="916189"/>
      </dsp:txXfrm>
    </dsp:sp>
    <dsp:sp modelId="{7464B544-0348-4A1F-95D2-046528253CE9}">
      <dsp:nvSpPr>
        <dsp:cNvPr id="0" name=""/>
        <dsp:cNvSpPr/>
      </dsp:nvSpPr>
      <dsp:spPr>
        <a:xfrm>
          <a:off x="4439893" y="747031"/>
          <a:ext cx="3892791" cy="973197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4000" b="1" kern="1200" smtClean="0">
              <a:latin typeface="PSL EmpireExtra" pitchFamily="18" charset="-34"/>
              <a:cs typeface="PSL EmpireExtra" pitchFamily="18" charset="-34"/>
            </a:rPr>
            <a:t>เชิงคุณภาพ</a:t>
          </a:r>
          <a:endParaRPr lang="th-TH" sz="4000" b="1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4468397" y="775535"/>
        <a:ext cx="3835783" cy="916189"/>
      </dsp:txXfrm>
    </dsp:sp>
    <dsp:sp modelId="{ACDA6A4B-C6B1-4456-9E1E-222224A7EFA5}">
      <dsp:nvSpPr>
        <dsp:cNvPr id="0" name=""/>
        <dsp:cNvSpPr/>
      </dsp:nvSpPr>
      <dsp:spPr>
        <a:xfrm rot="5400000">
          <a:off x="6301134" y="1805383"/>
          <a:ext cx="170309" cy="1703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1A12D5-3365-4F29-9518-8945BEE707B4}">
      <dsp:nvSpPr>
        <dsp:cNvPr id="0" name=""/>
        <dsp:cNvSpPr/>
      </dsp:nvSpPr>
      <dsp:spPr>
        <a:xfrm>
          <a:off x="4439893" y="2060848"/>
          <a:ext cx="3892791" cy="97319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2367424"/>
            <a:satOff val="13294"/>
            <a:lumOff val="845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367424"/>
              <a:satOff val="13294"/>
              <a:lumOff val="8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2700" b="0" kern="1200" dirty="0" smtClean="0">
              <a:latin typeface="PSL Display" pitchFamily="18" charset="-34"/>
              <a:cs typeface="PSL Display" pitchFamily="18" charset="-34"/>
            </a:rPr>
            <a:t>1. จัดทำเส้นทางก้าวหน้าในอาชีพและกรอบ</a:t>
          </a:r>
          <a:br>
            <a:rPr lang="th-TH" altLang="th-TH" sz="2700" b="0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700" b="0" kern="1200" dirty="0" smtClean="0">
              <a:latin typeface="PSL Display" pitchFamily="18" charset="-34"/>
              <a:cs typeface="PSL Display" pitchFamily="18" charset="-34"/>
            </a:rPr>
            <a:t>   สั่งสมประสบการณ์ในตำแหน่งสำคัญ</a:t>
          </a:r>
          <a:endParaRPr lang="th-TH" sz="27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4468397" y="2089352"/>
        <a:ext cx="3835783" cy="916189"/>
      </dsp:txXfrm>
    </dsp:sp>
    <dsp:sp modelId="{FD754615-6719-4A55-9513-0C0B8A3B99E9}">
      <dsp:nvSpPr>
        <dsp:cNvPr id="0" name=""/>
        <dsp:cNvSpPr/>
      </dsp:nvSpPr>
      <dsp:spPr>
        <a:xfrm rot="5400000">
          <a:off x="6301134" y="3119200"/>
          <a:ext cx="170309" cy="1703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50CAE-16E9-408E-89AB-5117DA8365F2}">
      <dsp:nvSpPr>
        <dsp:cNvPr id="0" name=""/>
        <dsp:cNvSpPr/>
      </dsp:nvSpPr>
      <dsp:spPr>
        <a:xfrm>
          <a:off x="4439893" y="3374665"/>
          <a:ext cx="3892791" cy="97319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3156565"/>
            <a:satOff val="17726"/>
            <a:lumOff val="1126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156565"/>
              <a:satOff val="17726"/>
              <a:lumOff val="11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2. วางแผนสืบทอดตำแหน่งเพื่อความต่อเนื่อง </a:t>
          </a:r>
          <a:b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   ในการปฏิบัติงาน</a:t>
          </a:r>
          <a:endParaRPr lang="th-TH" sz="28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4468397" y="3403169"/>
        <a:ext cx="3835783" cy="916189"/>
      </dsp:txXfrm>
    </dsp:sp>
    <dsp:sp modelId="{11F91848-40E4-4D0B-A278-5C8B14777D19}">
      <dsp:nvSpPr>
        <dsp:cNvPr id="0" name=""/>
        <dsp:cNvSpPr/>
      </dsp:nvSpPr>
      <dsp:spPr>
        <a:xfrm rot="5400000">
          <a:off x="6301134" y="4433017"/>
          <a:ext cx="170309" cy="1703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601E99-28F0-409E-BB6A-0D847F4A6071}">
      <dsp:nvSpPr>
        <dsp:cNvPr id="0" name=""/>
        <dsp:cNvSpPr/>
      </dsp:nvSpPr>
      <dsp:spPr>
        <a:xfrm>
          <a:off x="4439893" y="4688482"/>
          <a:ext cx="3892791" cy="97319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3945706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06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3. สร้างคนทดแทน/พัฒนาบุคลากร</a:t>
          </a:r>
          <a:b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altLang="th-TH" sz="2800" b="0" kern="1200" dirty="0" smtClean="0">
              <a:latin typeface="PSL Display" pitchFamily="18" charset="-34"/>
              <a:cs typeface="PSL Display" pitchFamily="18" charset="-34"/>
            </a:rPr>
            <a:t>   โดยใช้รูปแบบที่หลากหลาย</a:t>
          </a:r>
          <a:endParaRPr lang="th-TH" sz="2800" b="0" kern="1200" dirty="0">
            <a:latin typeface="PSL Display" pitchFamily="18" charset="-34"/>
            <a:cs typeface="PSL Display" pitchFamily="18" charset="-34"/>
          </a:endParaRPr>
        </a:p>
      </dsp:txBody>
      <dsp:txXfrm>
        <a:off x="4468397" y="4716986"/>
        <a:ext cx="3835783" cy="9161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357678-337E-40B1-9012-EEA89504BF9E}">
      <dsp:nvSpPr>
        <dsp:cNvPr id="0" name=""/>
        <dsp:cNvSpPr/>
      </dsp:nvSpPr>
      <dsp:spPr>
        <a:xfrm>
          <a:off x="0" y="285990"/>
          <a:ext cx="7920880" cy="950529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  <a:t>1. เร่งสร้าง</a:t>
          </a:r>
          <a:r>
            <a:rPr lang="th-TH" sz="3200" b="1" kern="1200" dirty="0" smtClean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rPr>
            <a:t>กำลังคนคุณภาพ</a:t>
          </a:r>
          <a:endParaRPr lang="th-TH" sz="3200" b="1" kern="1200" dirty="0">
            <a:solidFill>
              <a:schemeClr val="accent6">
                <a:lumMod val="50000"/>
              </a:schemeClr>
            </a:solidFill>
            <a:latin typeface="PSL Display" pitchFamily="18" charset="-34"/>
            <a:cs typeface="PSL Display" pitchFamily="18" charset="-34"/>
          </a:endParaRPr>
        </a:p>
      </dsp:txBody>
      <dsp:txXfrm>
        <a:off x="46401" y="332391"/>
        <a:ext cx="7828078" cy="857727"/>
      </dsp:txXfrm>
    </dsp:sp>
    <dsp:sp modelId="{8E7D97A6-2990-4036-BA1E-896DEC638080}">
      <dsp:nvSpPr>
        <dsp:cNvPr id="0" name=""/>
        <dsp:cNvSpPr/>
      </dsp:nvSpPr>
      <dsp:spPr>
        <a:xfrm>
          <a:off x="0" y="1431161"/>
          <a:ext cx="7920880" cy="1328709"/>
        </a:xfrm>
        <a:prstGeom prst="roundRect">
          <a:avLst/>
        </a:prstGeom>
        <a:solidFill>
          <a:schemeClr val="accent3">
            <a:shade val="50000"/>
            <a:hueOff val="267555"/>
            <a:satOff val="-4269"/>
            <a:lumOff val="411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200" b="1" kern="1200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  <a:t>2. สนับสนุน </a:t>
          </a:r>
          <a:r>
            <a:rPr lang="th-TH" sz="3200" b="1" kern="1200" dirty="0" smtClean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rPr>
            <a:t>“การปรับเปลี่ยนภาครัฐให้เป็น</a:t>
          </a:r>
          <a:r>
            <a:rPr lang="th-TH" sz="3200" b="1" kern="1200" dirty="0" err="1" smtClean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rPr>
            <a:t>รัฐบาลดิจิทัล</a:t>
          </a:r>
          <a:r>
            <a:rPr lang="th-TH" sz="3200" b="1" kern="1200" dirty="0" smtClean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rPr>
            <a:t>”</a:t>
          </a:r>
          <a:r>
            <a:rPr lang="th-TH" sz="3200" b="1" kern="1200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  <a:t> วางรากฐาน</a:t>
          </a:r>
          <a:br>
            <a:rPr lang="th-TH" sz="3200" b="1" kern="1200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</a:br>
          <a:r>
            <a:rPr lang="th-TH" sz="3200" b="1" kern="1200" dirty="0" smtClean="0">
              <a:solidFill>
                <a:schemeClr val="tx1"/>
              </a:solidFill>
              <a:latin typeface="PSL Display" pitchFamily="18" charset="-34"/>
              <a:cs typeface="PSL Display" pitchFamily="18" charset="-34"/>
            </a:rPr>
            <a:t>   การพัฒนาบุคลากรภาครัฐใหม่</a:t>
          </a:r>
          <a:endParaRPr lang="th-TH" sz="3200" b="1" kern="1200" dirty="0">
            <a:solidFill>
              <a:srgbClr val="0070C0"/>
            </a:solidFill>
            <a:latin typeface="PSL Display" pitchFamily="18" charset="-34"/>
            <a:cs typeface="PSL Display" pitchFamily="18" charset="-34"/>
          </a:endParaRPr>
        </a:p>
      </dsp:txBody>
      <dsp:txXfrm>
        <a:off x="64862" y="1496023"/>
        <a:ext cx="7791156" cy="11989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CB3B9E-92BE-484C-AEEE-04B906F04BE9}">
      <dsp:nvSpPr>
        <dsp:cNvPr id="0" name=""/>
        <dsp:cNvSpPr/>
      </dsp:nvSpPr>
      <dsp:spPr>
        <a:xfrm>
          <a:off x="1002" y="0"/>
          <a:ext cx="2605367" cy="489654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400" b="1" kern="1200" dirty="0" smtClean="0">
              <a:latin typeface="PSL EmpireExtra" pitchFamily="18" charset="-34"/>
              <a:cs typeface="PSL EmpireExtra" pitchFamily="18" charset="-34"/>
            </a:rPr>
            <a:t>ตัวเอง</a:t>
          </a:r>
          <a:endParaRPr lang="th-TH" sz="5400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1002" y="0"/>
        <a:ext cx="2605367" cy="1468963"/>
      </dsp:txXfrm>
    </dsp:sp>
    <dsp:sp modelId="{C5899908-40F4-40BC-B8F2-23416537C399}">
      <dsp:nvSpPr>
        <dsp:cNvPr id="0" name=""/>
        <dsp:cNvSpPr/>
      </dsp:nvSpPr>
      <dsp:spPr>
        <a:xfrm>
          <a:off x="261538" y="1469082"/>
          <a:ext cx="2084294" cy="71332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PSL Display" pitchFamily="18" charset="-34"/>
              <a:cs typeface="PSL Display" pitchFamily="18" charset="-34"/>
            </a:rPr>
            <a:t>e-Learning</a:t>
          </a:r>
          <a:endParaRPr lang="th-TH" sz="2800" kern="1200" dirty="0">
            <a:latin typeface="PSL Display" pitchFamily="18" charset="-34"/>
            <a:cs typeface="PSL Display" pitchFamily="18" charset="-34"/>
          </a:endParaRPr>
        </a:p>
      </dsp:txBody>
      <dsp:txXfrm>
        <a:off x="282430" y="1489974"/>
        <a:ext cx="2042510" cy="671538"/>
      </dsp:txXfrm>
    </dsp:sp>
    <dsp:sp modelId="{8B27FDC2-9963-4C0B-B078-7D2057C8C668}">
      <dsp:nvSpPr>
        <dsp:cNvPr id="0" name=""/>
        <dsp:cNvSpPr/>
      </dsp:nvSpPr>
      <dsp:spPr>
        <a:xfrm>
          <a:off x="261538" y="2292146"/>
          <a:ext cx="2084294" cy="713322"/>
        </a:xfrm>
        <a:prstGeom prst="roundRect">
          <a:avLst>
            <a:gd name="adj" fmla="val 10000"/>
          </a:avLst>
        </a:prstGeom>
        <a:solidFill>
          <a:schemeClr val="accent4">
            <a:hueOff val="-446477"/>
            <a:satOff val="2690"/>
            <a:lumOff val="2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PSL Display" pitchFamily="18" charset="-34"/>
              <a:cs typeface="PSL Display" pitchFamily="18" charset="-34"/>
            </a:rPr>
            <a:t>K-Station</a:t>
          </a:r>
          <a:endParaRPr lang="th-TH" sz="2800" kern="1200" dirty="0">
            <a:latin typeface="PSL Display" pitchFamily="18" charset="-34"/>
            <a:cs typeface="PSL Display" pitchFamily="18" charset="-34"/>
          </a:endParaRPr>
        </a:p>
      </dsp:txBody>
      <dsp:txXfrm>
        <a:off x="282430" y="2313038"/>
        <a:ext cx="2042510" cy="671538"/>
      </dsp:txXfrm>
    </dsp:sp>
    <dsp:sp modelId="{A4C757C6-3245-4DBD-AE2D-5F9211BF77BF}">
      <dsp:nvSpPr>
        <dsp:cNvPr id="0" name=""/>
        <dsp:cNvSpPr/>
      </dsp:nvSpPr>
      <dsp:spPr>
        <a:xfrm>
          <a:off x="261538" y="3115210"/>
          <a:ext cx="2084294" cy="713322"/>
        </a:xfrm>
        <a:prstGeom prst="roundRect">
          <a:avLst>
            <a:gd name="adj" fmla="val 10000"/>
          </a:avLst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latin typeface="PSL Display" pitchFamily="18" charset="-34"/>
              <a:cs typeface="PSL Display" pitchFamily="18" charset="-34"/>
            </a:rPr>
            <a:t>สื่อสิ่งพิมพ์</a:t>
          </a:r>
          <a:endParaRPr lang="th-TH" sz="2800" kern="1200" dirty="0">
            <a:latin typeface="PSL Display" pitchFamily="18" charset="-34"/>
            <a:cs typeface="PSL Display" pitchFamily="18" charset="-34"/>
          </a:endParaRPr>
        </a:p>
      </dsp:txBody>
      <dsp:txXfrm>
        <a:off x="282430" y="3136102"/>
        <a:ext cx="2042510" cy="671538"/>
      </dsp:txXfrm>
    </dsp:sp>
    <dsp:sp modelId="{FA40B5DA-D8FB-49FD-8E52-4F2165176D81}">
      <dsp:nvSpPr>
        <dsp:cNvPr id="0" name=""/>
        <dsp:cNvSpPr/>
      </dsp:nvSpPr>
      <dsp:spPr>
        <a:xfrm>
          <a:off x="261538" y="3938275"/>
          <a:ext cx="2084294" cy="713322"/>
        </a:xfrm>
        <a:prstGeom prst="roundRect">
          <a:avLst>
            <a:gd name="adj" fmla="val 10000"/>
          </a:avLst>
        </a:prstGeom>
        <a:solidFill>
          <a:schemeClr val="accent4">
            <a:hueOff val="-1339431"/>
            <a:satOff val="8070"/>
            <a:lumOff val="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err="1" smtClean="0">
              <a:latin typeface="PSL Display" pitchFamily="18" charset="-34"/>
              <a:cs typeface="PSL Display" pitchFamily="18" charset="-34"/>
            </a:rPr>
            <a:t>วีดิ</a:t>
          </a:r>
          <a:r>
            <a:rPr lang="th-TH" sz="2800" b="1" kern="1200" dirty="0" smtClean="0">
              <a:latin typeface="PSL Display" pitchFamily="18" charset="-34"/>
              <a:cs typeface="PSL Display" pitchFamily="18" charset="-34"/>
            </a:rPr>
            <a:t>ทัศน์</a:t>
          </a:r>
          <a:endParaRPr lang="th-TH" sz="2800" kern="1200" dirty="0">
            <a:latin typeface="PSL Display" pitchFamily="18" charset="-34"/>
            <a:cs typeface="PSL Display" pitchFamily="18" charset="-34"/>
          </a:endParaRPr>
        </a:p>
      </dsp:txBody>
      <dsp:txXfrm>
        <a:off x="282430" y="3959167"/>
        <a:ext cx="2042510" cy="671538"/>
      </dsp:txXfrm>
    </dsp:sp>
    <dsp:sp modelId="{34A1D34B-8DED-4FDC-A473-950D6B6F49B4}">
      <dsp:nvSpPr>
        <dsp:cNvPr id="0" name=""/>
        <dsp:cNvSpPr/>
      </dsp:nvSpPr>
      <dsp:spPr>
        <a:xfrm>
          <a:off x="2801772" y="0"/>
          <a:ext cx="2605367" cy="489654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400" b="1" kern="1200" dirty="0" smtClean="0">
              <a:latin typeface="PSL EmpireExtra" pitchFamily="18" charset="-34"/>
              <a:cs typeface="PSL EmpireExtra" pitchFamily="18" charset="-34"/>
            </a:rPr>
            <a:t>หน่วยงาน</a:t>
          </a:r>
          <a:endParaRPr lang="th-TH" sz="5400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2801772" y="0"/>
        <a:ext cx="2605367" cy="1468963"/>
      </dsp:txXfrm>
    </dsp:sp>
    <dsp:sp modelId="{A63EC9B3-53E3-4051-BDB4-51B560B01A78}">
      <dsp:nvSpPr>
        <dsp:cNvPr id="0" name=""/>
        <dsp:cNvSpPr/>
      </dsp:nvSpPr>
      <dsp:spPr>
        <a:xfrm>
          <a:off x="3062308" y="1469082"/>
          <a:ext cx="2084294" cy="713322"/>
        </a:xfrm>
        <a:prstGeom prst="roundRect">
          <a:avLst>
            <a:gd name="adj" fmla="val 10000"/>
          </a:avLst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PSL Display" pitchFamily="18" charset="-34"/>
              <a:cs typeface="PSL Display" pitchFamily="18" charset="-34"/>
            </a:rPr>
            <a:t>Job Rotation</a:t>
          </a:r>
          <a:endParaRPr lang="th-TH" sz="2800" kern="1200" dirty="0">
            <a:latin typeface="PSL Display" pitchFamily="18" charset="-34"/>
            <a:cs typeface="PSL Display" pitchFamily="18" charset="-34"/>
          </a:endParaRPr>
        </a:p>
      </dsp:txBody>
      <dsp:txXfrm>
        <a:off x="3083200" y="1489974"/>
        <a:ext cx="2042510" cy="671538"/>
      </dsp:txXfrm>
    </dsp:sp>
    <dsp:sp modelId="{D9C6A2AD-BD7B-4830-AE90-4EC8D020C787}">
      <dsp:nvSpPr>
        <dsp:cNvPr id="0" name=""/>
        <dsp:cNvSpPr/>
      </dsp:nvSpPr>
      <dsp:spPr>
        <a:xfrm>
          <a:off x="3062308" y="2292146"/>
          <a:ext cx="2084294" cy="713322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PSL Display" pitchFamily="18" charset="-34"/>
              <a:cs typeface="PSL Display" pitchFamily="18" charset="-34"/>
            </a:rPr>
            <a:t>On The Job Training</a:t>
          </a:r>
          <a:endParaRPr lang="th-TH" sz="2800" kern="1200" dirty="0">
            <a:latin typeface="PSL Display" pitchFamily="18" charset="-34"/>
            <a:cs typeface="PSL Display" pitchFamily="18" charset="-34"/>
          </a:endParaRPr>
        </a:p>
      </dsp:txBody>
      <dsp:txXfrm>
        <a:off x="3083200" y="2313038"/>
        <a:ext cx="2042510" cy="671538"/>
      </dsp:txXfrm>
    </dsp:sp>
    <dsp:sp modelId="{589F8170-1239-46D3-9289-27518C0FE2B5}">
      <dsp:nvSpPr>
        <dsp:cNvPr id="0" name=""/>
        <dsp:cNvSpPr/>
      </dsp:nvSpPr>
      <dsp:spPr>
        <a:xfrm>
          <a:off x="3062308" y="3115210"/>
          <a:ext cx="2084294" cy="713322"/>
        </a:xfrm>
        <a:prstGeom prst="roundRect">
          <a:avLst>
            <a:gd name="adj" fmla="val 10000"/>
          </a:avLst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PSL Display" pitchFamily="18" charset="-34"/>
              <a:cs typeface="PSL Display" pitchFamily="18" charset="-34"/>
            </a:rPr>
            <a:t>Assignment</a:t>
          </a:r>
          <a:endParaRPr lang="th-TH" sz="2800" kern="1200" dirty="0">
            <a:latin typeface="PSL Display" pitchFamily="18" charset="-34"/>
            <a:cs typeface="PSL Display" pitchFamily="18" charset="-34"/>
          </a:endParaRPr>
        </a:p>
      </dsp:txBody>
      <dsp:txXfrm>
        <a:off x="3083200" y="3136102"/>
        <a:ext cx="2042510" cy="671538"/>
      </dsp:txXfrm>
    </dsp:sp>
    <dsp:sp modelId="{AA65B07B-0045-4663-AFD0-4203426DE439}">
      <dsp:nvSpPr>
        <dsp:cNvPr id="0" name=""/>
        <dsp:cNvSpPr/>
      </dsp:nvSpPr>
      <dsp:spPr>
        <a:xfrm>
          <a:off x="3062308" y="3938275"/>
          <a:ext cx="2084294" cy="713322"/>
        </a:xfrm>
        <a:prstGeom prst="roundRect">
          <a:avLst>
            <a:gd name="adj" fmla="val 10000"/>
          </a:avLst>
        </a:prstGeom>
        <a:solidFill>
          <a:schemeClr val="accent4">
            <a:hueOff val="-3125339"/>
            <a:satOff val="18829"/>
            <a:lumOff val="15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PSL Display" pitchFamily="18" charset="-34"/>
              <a:cs typeface="PSL Display" pitchFamily="18" charset="-34"/>
            </a:rPr>
            <a:t> </a:t>
          </a:r>
          <a:r>
            <a:rPr lang="en-US" sz="2700" kern="1200" dirty="0" smtClean="0">
              <a:latin typeface="PSL Display" pitchFamily="18" charset="-34"/>
              <a:cs typeface="PSL Display" pitchFamily="18" charset="-34"/>
            </a:rPr>
            <a:t>Mentoring &amp; Coaching System</a:t>
          </a:r>
          <a:endParaRPr lang="th-TH" sz="2700" kern="1200" dirty="0">
            <a:latin typeface="PSL Display" pitchFamily="18" charset="-34"/>
            <a:cs typeface="PSL Display" pitchFamily="18" charset="-34"/>
          </a:endParaRPr>
        </a:p>
      </dsp:txBody>
      <dsp:txXfrm>
        <a:off x="3083200" y="3959167"/>
        <a:ext cx="2042510" cy="671538"/>
      </dsp:txXfrm>
    </dsp:sp>
    <dsp:sp modelId="{FDDB4B64-C50E-4F9F-B264-C0D1A20DFA1F}">
      <dsp:nvSpPr>
        <dsp:cNvPr id="0" name=""/>
        <dsp:cNvSpPr/>
      </dsp:nvSpPr>
      <dsp:spPr>
        <a:xfrm>
          <a:off x="5602542" y="0"/>
          <a:ext cx="2605367" cy="489654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400" b="1" kern="1200" dirty="0" smtClean="0">
              <a:latin typeface="PSL EmpireExtra" pitchFamily="18" charset="-34"/>
              <a:cs typeface="PSL EmpireExtra" pitchFamily="18" charset="-34"/>
            </a:rPr>
            <a:t>กรม</a:t>
          </a:r>
          <a:endParaRPr lang="th-TH" sz="5400" kern="1200" dirty="0">
            <a:latin typeface="PSL EmpireExtra" pitchFamily="18" charset="-34"/>
            <a:cs typeface="PSL EmpireExtra" pitchFamily="18" charset="-34"/>
          </a:endParaRPr>
        </a:p>
      </dsp:txBody>
      <dsp:txXfrm>
        <a:off x="5602542" y="0"/>
        <a:ext cx="2605367" cy="1468963"/>
      </dsp:txXfrm>
    </dsp:sp>
    <dsp:sp modelId="{E7C93B2A-5C09-4CBB-B298-4EEA2DC952C5}">
      <dsp:nvSpPr>
        <dsp:cNvPr id="0" name=""/>
        <dsp:cNvSpPr/>
      </dsp:nvSpPr>
      <dsp:spPr>
        <a:xfrm>
          <a:off x="5863079" y="1469381"/>
          <a:ext cx="2084294" cy="961974"/>
        </a:xfrm>
        <a:prstGeom prst="roundRect">
          <a:avLst>
            <a:gd name="adj" fmla="val 10000"/>
          </a:avLst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latin typeface="PSL Display" pitchFamily="18" charset="-34"/>
              <a:cs typeface="PSL Display" pitchFamily="18" charset="-34"/>
            </a:rPr>
            <a:t>Training </a:t>
          </a:r>
          <a:r>
            <a:rPr lang="th-TH" sz="2600" b="1" kern="1200" dirty="0" smtClean="0">
              <a:latin typeface="PSL Display" pitchFamily="18" charset="-34"/>
              <a:cs typeface="PSL Display" pitchFamily="18" charset="-34"/>
            </a:rPr>
            <a:t>โดย </a:t>
          </a:r>
          <a:r>
            <a:rPr lang="th-TH" sz="2600" b="1" kern="1200" dirty="0" err="1" smtClean="0">
              <a:latin typeface="PSL Display" pitchFamily="18" charset="-34"/>
              <a:cs typeface="PSL Display" pitchFamily="18" charset="-34"/>
            </a:rPr>
            <a:t>กสก</a:t>
          </a:r>
          <a:r>
            <a:rPr lang="th-TH" sz="2600" b="1" kern="1200" dirty="0" smtClean="0">
              <a:latin typeface="PSL Display" pitchFamily="18" charset="-34"/>
              <a:cs typeface="PSL Display" pitchFamily="18" charset="-34"/>
            </a:rPr>
            <a:t> /</a:t>
          </a:r>
          <a:br>
            <a:rPr lang="th-TH" sz="2600" b="1" kern="1200" dirty="0" smtClean="0">
              <a:latin typeface="PSL Display" pitchFamily="18" charset="-34"/>
              <a:cs typeface="PSL Display" pitchFamily="18" charset="-34"/>
            </a:rPr>
          </a:br>
          <a:r>
            <a:rPr lang="th-TH" sz="2600" b="1" kern="1200" dirty="0" smtClean="0">
              <a:latin typeface="PSL Display" pitchFamily="18" charset="-34"/>
              <a:cs typeface="PSL Display" pitchFamily="18" charset="-34"/>
            </a:rPr>
            <a:t>หน่วยงานภายนอก</a:t>
          </a:r>
          <a:endParaRPr lang="th-TH" sz="2600" kern="1200" dirty="0">
            <a:latin typeface="PSL Display" pitchFamily="18" charset="-34"/>
            <a:cs typeface="PSL Display" pitchFamily="18" charset="-34"/>
          </a:endParaRPr>
        </a:p>
      </dsp:txBody>
      <dsp:txXfrm>
        <a:off x="5891254" y="1497556"/>
        <a:ext cx="2027944" cy="905624"/>
      </dsp:txXfrm>
    </dsp:sp>
    <dsp:sp modelId="{4E3A5B31-F652-45CD-AA7A-E0CE0E9903B0}">
      <dsp:nvSpPr>
        <dsp:cNvPr id="0" name=""/>
        <dsp:cNvSpPr/>
      </dsp:nvSpPr>
      <dsp:spPr>
        <a:xfrm>
          <a:off x="5863079" y="2579352"/>
          <a:ext cx="2084294" cy="961974"/>
        </a:xfrm>
        <a:prstGeom prst="roundRect">
          <a:avLst>
            <a:gd name="adj" fmla="val 10000"/>
          </a:avLst>
        </a:prstGeom>
        <a:solidFill>
          <a:schemeClr val="accent4">
            <a:hueOff val="-4018293"/>
            <a:satOff val="24209"/>
            <a:lumOff val="19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700" b="1" kern="1200" dirty="0" smtClean="0">
              <a:latin typeface="PSL Display" pitchFamily="18" charset="-34"/>
              <a:cs typeface="PSL Display" pitchFamily="18" charset="-34"/>
            </a:rPr>
            <a:t>การศึกษาดูงาน</a:t>
          </a:r>
          <a:endParaRPr lang="th-TH" sz="2700" kern="1200" dirty="0">
            <a:latin typeface="PSL Display" pitchFamily="18" charset="-34"/>
            <a:cs typeface="PSL Display" pitchFamily="18" charset="-34"/>
          </a:endParaRPr>
        </a:p>
      </dsp:txBody>
      <dsp:txXfrm>
        <a:off x="5891254" y="2607527"/>
        <a:ext cx="2027944" cy="905624"/>
      </dsp:txXfrm>
    </dsp:sp>
    <dsp:sp modelId="{02EE0EDA-A5BC-4187-BA03-89D06F735CAF}">
      <dsp:nvSpPr>
        <dsp:cNvPr id="0" name=""/>
        <dsp:cNvSpPr/>
      </dsp:nvSpPr>
      <dsp:spPr>
        <a:xfrm>
          <a:off x="5863079" y="3689323"/>
          <a:ext cx="2084294" cy="961974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 smtClean="0">
              <a:latin typeface="PSL Display" pitchFamily="18" charset="-34"/>
              <a:cs typeface="PSL Display" pitchFamily="18" charset="-34"/>
            </a:rPr>
            <a:t>ทุน</a:t>
          </a:r>
          <a:endParaRPr lang="th-TH" sz="2800" b="1" kern="1200" dirty="0">
            <a:latin typeface="PSL Display" pitchFamily="18" charset="-34"/>
            <a:cs typeface="PSL Display" pitchFamily="18" charset="-34"/>
          </a:endParaRPr>
        </a:p>
      </dsp:txBody>
      <dsp:txXfrm>
        <a:off x="5891254" y="3717498"/>
        <a:ext cx="2027944" cy="905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42818" cy="344408"/>
          </a:xfrm>
          <a:prstGeom prst="rect">
            <a:avLst/>
          </a:prstGeom>
        </p:spPr>
        <p:txBody>
          <a:bodyPr vert="horz" lIns="92564" tIns="46281" rIns="92564" bIns="46281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5676752" y="0"/>
            <a:ext cx="4342818" cy="344408"/>
          </a:xfrm>
          <a:prstGeom prst="rect">
            <a:avLst/>
          </a:prstGeom>
        </p:spPr>
        <p:txBody>
          <a:bodyPr vert="horz" lIns="92564" tIns="46281" rIns="92564" bIns="46281" rtlCol="0"/>
          <a:lstStyle>
            <a:lvl1pPr algn="r">
              <a:defRPr sz="1200"/>
            </a:lvl1pPr>
          </a:lstStyle>
          <a:p>
            <a:fld id="{71461DD8-B81C-4566-B804-96222F5655E9}" type="datetimeFigureOut">
              <a:rPr lang="th-TH" smtClean="0"/>
              <a:t>19/09/61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2" y="6542560"/>
            <a:ext cx="4342818" cy="344408"/>
          </a:xfrm>
          <a:prstGeom prst="rect">
            <a:avLst/>
          </a:prstGeom>
        </p:spPr>
        <p:txBody>
          <a:bodyPr vert="horz" lIns="92564" tIns="46281" rIns="92564" bIns="46281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5676752" y="6542560"/>
            <a:ext cx="4342818" cy="344408"/>
          </a:xfrm>
          <a:prstGeom prst="rect">
            <a:avLst/>
          </a:prstGeom>
        </p:spPr>
        <p:txBody>
          <a:bodyPr vert="horz" lIns="92564" tIns="46281" rIns="92564" bIns="46281" rtlCol="0" anchor="b"/>
          <a:lstStyle>
            <a:lvl1pPr algn="r">
              <a:defRPr sz="1200"/>
            </a:lvl1pPr>
          </a:lstStyle>
          <a:p>
            <a:fld id="{AD95A907-228B-45BC-84A9-D7810FA913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32221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42818" cy="344408"/>
          </a:xfrm>
          <a:prstGeom prst="rect">
            <a:avLst/>
          </a:prstGeom>
        </p:spPr>
        <p:txBody>
          <a:bodyPr vert="horz" lIns="92564" tIns="46281" rIns="92564" bIns="46281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5676752" y="0"/>
            <a:ext cx="4342818" cy="344408"/>
          </a:xfrm>
          <a:prstGeom prst="rect">
            <a:avLst/>
          </a:prstGeom>
        </p:spPr>
        <p:txBody>
          <a:bodyPr vert="horz" lIns="92564" tIns="46281" rIns="92564" bIns="46281" rtlCol="0"/>
          <a:lstStyle>
            <a:lvl1pPr algn="r">
              <a:defRPr sz="1200"/>
            </a:lvl1pPr>
          </a:lstStyle>
          <a:p>
            <a:fld id="{39873CA2-6F67-4FB7-B54A-383C4C4A5FDC}" type="datetimeFigureOut">
              <a:rPr lang="th-TH" smtClean="0"/>
              <a:t>19/09/61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3289300" y="515938"/>
            <a:ext cx="3443288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64" tIns="46281" rIns="92564" bIns="46281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1002190" y="3271878"/>
            <a:ext cx="8017510" cy="3099674"/>
          </a:xfrm>
          <a:prstGeom prst="rect">
            <a:avLst/>
          </a:prstGeom>
        </p:spPr>
        <p:txBody>
          <a:bodyPr vert="horz" lIns="92564" tIns="46281" rIns="92564" bIns="46281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2" y="6542560"/>
            <a:ext cx="4342818" cy="344408"/>
          </a:xfrm>
          <a:prstGeom prst="rect">
            <a:avLst/>
          </a:prstGeom>
        </p:spPr>
        <p:txBody>
          <a:bodyPr vert="horz" lIns="92564" tIns="46281" rIns="92564" bIns="46281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5676752" y="6542560"/>
            <a:ext cx="4342818" cy="344408"/>
          </a:xfrm>
          <a:prstGeom prst="rect">
            <a:avLst/>
          </a:prstGeom>
        </p:spPr>
        <p:txBody>
          <a:bodyPr vert="horz" lIns="92564" tIns="46281" rIns="92564" bIns="46281" rtlCol="0" anchor="b"/>
          <a:lstStyle>
            <a:lvl1pPr algn="r">
              <a:defRPr sz="1200"/>
            </a:lvl1pPr>
          </a:lstStyle>
          <a:p>
            <a:fld id="{DE5B9B71-C340-4673-B755-9493BEB4F1B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22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908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083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0379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9958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9958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9958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296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9176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7527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48974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3501" indent="-285962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848" indent="-22877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1388" indent="-22877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8927" indent="-22877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6466" indent="-22877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4005" indent="-22877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31544" indent="-22877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9083" indent="-22877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fld id="{96B18125-AC71-404F-B4C3-AABD9C07FF69}" type="slidenum">
              <a:rPr lang="th-TH" altLang="th-TH" sz="1200"/>
              <a:pPr/>
              <a:t>11</a:t>
            </a:fld>
            <a:endParaRPr lang="th-TH" altLang="th-TH" sz="1200"/>
          </a:p>
        </p:txBody>
      </p:sp>
    </p:spTree>
    <p:extLst>
      <p:ext uri="{BB962C8B-B14F-4D97-AF65-F5344CB8AC3E}">
        <p14:creationId xmlns:p14="http://schemas.microsoft.com/office/powerpoint/2010/main" val="2428497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67018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52997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1533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08465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990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1863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1630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24112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69061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0686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956590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2578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501347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26192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8532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63383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915570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29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23978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816986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2690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46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dirty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 smtClean="0"/>
              <a:t>ระดับที่สอง</a:t>
            </a:r>
          </a:p>
          <a:p>
            <a:pPr lvl="2"/>
            <a:r>
              <a:rPr lang="th-TH" dirty="0" smtClean="0"/>
              <a:t>ระดับที่สาม</a:t>
            </a:r>
          </a:p>
          <a:p>
            <a:pPr lvl="3"/>
            <a:r>
              <a:rPr lang="th-TH" dirty="0" smtClean="0"/>
              <a:t>ระดับที่สี่</a:t>
            </a:r>
          </a:p>
          <a:p>
            <a:pPr lvl="4"/>
            <a:r>
              <a:rPr lang="th-TH" dirty="0" smtClean="0"/>
              <a:t>ระดับที่ห้า</a:t>
            </a:r>
            <a:endParaRPr lang="th-TH" dirty="0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271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69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997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898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640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2634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12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752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2139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5611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2483A97-F298-4B45-B396-0063BA1F5662}" type="slidenum">
              <a:rPr lang="en-US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35458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97C30-CC9A-418E-896F-51C560CFB121}" type="datetimeFigureOut">
              <a:rPr lang="th-TH" smtClean="0"/>
              <a:pPr/>
              <a:t>19/09/61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D3BDA-FEA1-48A4-B918-1F2432B419D8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895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________Microsoft_Excel_97-20031.xls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________Microsoft_Excel_97-20032.xls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0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วงรี 2"/>
          <p:cNvSpPr/>
          <p:nvPr/>
        </p:nvSpPr>
        <p:spPr>
          <a:xfrm>
            <a:off x="606378" y="1700808"/>
            <a:ext cx="642910" cy="64291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  <a:latin typeface="PSL EmpireExtra" pitchFamily="18" charset="-34"/>
                <a:cs typeface="PSL EmpireExtra" pitchFamily="18" charset="-34"/>
              </a:rPr>
              <a:t>1</a:t>
            </a:r>
            <a:endParaRPr lang="th-TH" sz="4800" b="1" dirty="0">
              <a:solidFill>
                <a:schemeClr val="accent4">
                  <a:lumMod val="50000"/>
                </a:schemeClr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55786"/>
            <a:ext cx="8229600" cy="1012974"/>
          </a:xfrm>
        </p:spPr>
        <p:txBody>
          <a:bodyPr>
            <a:normAutofit/>
          </a:bodyPr>
          <a:lstStyle/>
          <a:p>
            <a:r>
              <a:rPr lang="th-TH" sz="54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ความสำเร็จของ </a:t>
            </a:r>
            <a:r>
              <a:rPr lang="th-TH" sz="5400" b="1" dirty="0" err="1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กสก</a:t>
            </a:r>
            <a:r>
              <a:rPr lang="th-TH" sz="54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.</a:t>
            </a:r>
            <a:endParaRPr lang="th-TH" sz="5400" dirty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4" name="ตัวแทนเนื้อหา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568304"/>
              </p:ext>
            </p:extLst>
          </p:nvPr>
        </p:nvGraphicFramePr>
        <p:xfrm>
          <a:off x="1321296" y="1556792"/>
          <a:ext cx="7283152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วงรี 4"/>
          <p:cNvSpPr/>
          <p:nvPr/>
        </p:nvSpPr>
        <p:spPr>
          <a:xfrm>
            <a:off x="1210703" y="1930962"/>
            <a:ext cx="182601" cy="18260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วงรี 5"/>
          <p:cNvSpPr/>
          <p:nvPr/>
        </p:nvSpPr>
        <p:spPr>
          <a:xfrm>
            <a:off x="606378" y="2982822"/>
            <a:ext cx="642910" cy="642910"/>
          </a:xfrm>
          <a:prstGeom prst="ellipse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accent4">
                    <a:lumMod val="50000"/>
                  </a:schemeClr>
                </a:solidFill>
                <a:latin typeface="PSL EmpireExtra" pitchFamily="18" charset="-34"/>
                <a:cs typeface="PSL EmpireExtra" pitchFamily="18" charset="-34"/>
              </a:rPr>
              <a:t>2</a:t>
            </a:r>
            <a:endParaRPr lang="th-TH" sz="4800" b="1" dirty="0">
              <a:solidFill>
                <a:schemeClr val="accent4">
                  <a:lumMod val="50000"/>
                </a:schemeClr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7" name="วงรี 6"/>
          <p:cNvSpPr/>
          <p:nvPr/>
        </p:nvSpPr>
        <p:spPr>
          <a:xfrm>
            <a:off x="1210703" y="3212976"/>
            <a:ext cx="182601" cy="18260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606378" y="4293096"/>
            <a:ext cx="642910" cy="64291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PSL EmpireExtra" pitchFamily="18" charset="-34"/>
                <a:cs typeface="PSL EmpireExtra" pitchFamily="18" charset="-34"/>
              </a:rPr>
              <a:t>3</a:t>
            </a:r>
            <a:endParaRPr lang="th-TH" sz="4800" b="1" dirty="0">
              <a:solidFill>
                <a:schemeClr val="accent1">
                  <a:lumMod val="75000"/>
                </a:schemeClr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9" name="วงรี 8"/>
          <p:cNvSpPr/>
          <p:nvPr/>
        </p:nvSpPr>
        <p:spPr>
          <a:xfrm>
            <a:off x="1210703" y="4523250"/>
            <a:ext cx="182601" cy="18260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วงรี 9"/>
          <p:cNvSpPr/>
          <p:nvPr/>
        </p:nvSpPr>
        <p:spPr>
          <a:xfrm>
            <a:off x="606378" y="5589240"/>
            <a:ext cx="642910" cy="64291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accent5">
                    <a:lumMod val="75000"/>
                  </a:schemeClr>
                </a:solidFill>
                <a:latin typeface="PSL EmpireExtra" pitchFamily="18" charset="-34"/>
                <a:cs typeface="PSL EmpireExtra" pitchFamily="18" charset="-34"/>
              </a:rPr>
              <a:t>4</a:t>
            </a:r>
            <a:endParaRPr lang="th-TH" sz="4800" b="1" dirty="0">
              <a:solidFill>
                <a:schemeClr val="accent5">
                  <a:lumMod val="75000"/>
                </a:schemeClr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11" name="วงรี 10"/>
          <p:cNvSpPr/>
          <p:nvPr/>
        </p:nvSpPr>
        <p:spPr>
          <a:xfrm>
            <a:off x="1210703" y="5819394"/>
            <a:ext cx="182601" cy="1826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4289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97768"/>
            <a:ext cx="9144000" cy="11430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สถานการณ์และปัญหาการดำเนินงาน</a:t>
            </a:r>
            <a:endParaRPr lang="th-TH" sz="4800" b="1" dirty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17635"/>
              </p:ext>
            </p:extLst>
          </p:nvPr>
        </p:nvGraphicFramePr>
        <p:xfrm>
          <a:off x="144016" y="1772816"/>
          <a:ext cx="874846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AutoShape 22" descr="Medal free icon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1" name="AutoShape 24" descr="Medal free icon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996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97768"/>
            <a:ext cx="9144000" cy="11430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ทิศทางการดำเนินงาน</a:t>
            </a:r>
            <a:endParaRPr lang="th-TH" sz="4800" b="1" dirty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602117"/>
              </p:ext>
            </p:extLst>
          </p:nvPr>
        </p:nvGraphicFramePr>
        <p:xfrm>
          <a:off x="0" y="1484784"/>
          <a:ext cx="91440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AutoShape 22" descr="Medal free icon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1" name="AutoShape 24" descr="Medal free icon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69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97768"/>
            <a:ext cx="9144000" cy="11430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ทิศทางการดำเนินงาน </a:t>
            </a:r>
            <a:r>
              <a:rPr lang="th-TH" sz="4800" b="1" kern="10" dirty="0">
                <a:ln w="19050">
                  <a:noFill/>
                  <a:round/>
                  <a:headEnd/>
                  <a:tailEnd/>
                </a:ln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(ต่อ)</a:t>
            </a:r>
            <a:endParaRPr lang="th-TH" sz="4800" b="1" dirty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26" name="AutoShape 22" descr="Medal free icon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1" name="AutoShape 24" descr="Medal free icon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9" name="วงรี 13"/>
          <p:cNvSpPr/>
          <p:nvPr/>
        </p:nvSpPr>
        <p:spPr>
          <a:xfrm>
            <a:off x="2995033" y="1883441"/>
            <a:ext cx="2489200" cy="2489200"/>
          </a:xfrm>
          <a:prstGeom prst="ellipse">
            <a:avLst/>
          </a:prstGeom>
          <a:solidFill>
            <a:srgbClr val="9DABDA">
              <a:alpha val="59000"/>
            </a:srgb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วงรี 14"/>
          <p:cNvSpPr/>
          <p:nvPr/>
        </p:nvSpPr>
        <p:spPr>
          <a:xfrm>
            <a:off x="3679923" y="3549780"/>
            <a:ext cx="2489200" cy="2489200"/>
          </a:xfrm>
          <a:prstGeom prst="ellipse">
            <a:avLst/>
          </a:prstGeom>
          <a:solidFill>
            <a:srgbClr val="C499B7">
              <a:alpha val="59000"/>
            </a:srgb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วงรี 15"/>
          <p:cNvSpPr/>
          <p:nvPr/>
        </p:nvSpPr>
        <p:spPr>
          <a:xfrm>
            <a:off x="2310142" y="3563968"/>
            <a:ext cx="2489200" cy="2489200"/>
          </a:xfrm>
          <a:prstGeom prst="ellipse">
            <a:avLst/>
          </a:prstGeom>
          <a:solidFill>
            <a:srgbClr val="BFBA9C">
              <a:alpha val="69000"/>
            </a:srgb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กล่องข้อความ 26"/>
          <p:cNvSpPr txBox="1"/>
          <p:nvPr/>
        </p:nvSpPr>
        <p:spPr>
          <a:xfrm>
            <a:off x="2376183" y="4434004"/>
            <a:ext cx="1979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JasmineUPC" pitchFamily="18" charset="-34"/>
                <a:cs typeface="JasmineUPC" pitchFamily="18" charset="-34"/>
              </a:rPr>
              <a:t>Function</a:t>
            </a:r>
            <a:endParaRPr lang="th-TH" sz="4000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3" name="กล่องข้อความ 27"/>
          <p:cNvSpPr txBox="1"/>
          <p:nvPr/>
        </p:nvSpPr>
        <p:spPr>
          <a:xfrm>
            <a:off x="5073609" y="4434004"/>
            <a:ext cx="1226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JasmineUPC" pitchFamily="18" charset="-34"/>
                <a:cs typeface="JasmineUPC" pitchFamily="18" charset="-34"/>
              </a:rPr>
              <a:t>Area</a:t>
            </a:r>
            <a:endParaRPr lang="th-TH" sz="4000" b="1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14" name="กล่องข้อความ 28"/>
          <p:cNvSpPr txBox="1"/>
          <p:nvPr/>
        </p:nvSpPr>
        <p:spPr>
          <a:xfrm>
            <a:off x="3491880" y="2479876"/>
            <a:ext cx="1648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JasmineUPC" pitchFamily="18" charset="-34"/>
                <a:cs typeface="JasmineUPC" pitchFamily="18" charset="-34"/>
              </a:rPr>
              <a:t>Agenda</a:t>
            </a:r>
            <a:endParaRPr lang="th-TH" sz="4000" b="1" dirty="0">
              <a:latin typeface="JasmineUPC" pitchFamily="18" charset="-34"/>
              <a:cs typeface="JasmineUPC" pitchFamily="18" charset="-34"/>
            </a:endParaRPr>
          </a:p>
        </p:txBody>
      </p:sp>
      <p:cxnSp>
        <p:nvCxnSpPr>
          <p:cNvPr id="15" name="ลูกศรเชื่อมต่อแบบตรง 32"/>
          <p:cNvCxnSpPr/>
          <p:nvPr/>
        </p:nvCxnSpPr>
        <p:spPr>
          <a:xfrm flipH="1">
            <a:off x="4340204" y="2589297"/>
            <a:ext cx="1760332" cy="1505338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สี่เหลี่ยมผืนผ้ามุมมน 33"/>
          <p:cNvSpPr/>
          <p:nvPr/>
        </p:nvSpPr>
        <p:spPr>
          <a:xfrm>
            <a:off x="6142408" y="1687028"/>
            <a:ext cx="2104125" cy="1654938"/>
          </a:xfrm>
          <a:prstGeom prst="roundRect">
            <a:avLst/>
          </a:prstGeom>
          <a:solidFill>
            <a:srgbClr val="FFD6AE"/>
          </a:solidFill>
          <a:ln w="28575">
            <a:solidFill>
              <a:srgbClr val="F9A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1A3A04"/>
                </a:solidFill>
                <a:latin typeface="JasmineUPC" pitchFamily="18" charset="-34"/>
                <a:ea typeface="+mj-ea"/>
                <a:cs typeface="JasmineUPC" pitchFamily="18" charset="-34"/>
              </a:rPr>
              <a:t>ความสำคัญของแผนพัฒนา</a:t>
            </a:r>
            <a:r>
              <a:rPr lang="th-TH" sz="2400" b="1" dirty="0">
                <a:solidFill>
                  <a:srgbClr val="1A3A04"/>
                </a:solidFill>
                <a:latin typeface="JasmineUPC" pitchFamily="18" charset="-34"/>
                <a:ea typeface="+mj-ea"/>
                <a:cs typeface="JasmineUPC" pitchFamily="18" charset="-34"/>
              </a:rPr>
              <a:t>จังหวัด</a:t>
            </a:r>
          </a:p>
        </p:txBody>
      </p:sp>
    </p:spTree>
    <p:extLst>
      <p:ext uri="{BB962C8B-B14F-4D97-AF65-F5344CB8AC3E}">
        <p14:creationId xmlns:p14="http://schemas.microsoft.com/office/powerpoint/2010/main" val="162232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97768"/>
            <a:ext cx="9144000" cy="11430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ทิศทางการดำเนินงาน </a:t>
            </a:r>
            <a:r>
              <a:rPr lang="th-TH" sz="4800" b="1" kern="10" dirty="0">
                <a:ln w="19050">
                  <a:noFill/>
                  <a:round/>
                  <a:headEnd/>
                  <a:tailEnd/>
                </a:ln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(ต่อ)</a:t>
            </a:r>
            <a:endParaRPr lang="th-TH" sz="4800" b="1" dirty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26" name="AutoShape 22" descr="Medal free icon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31" name="AutoShape 24" descr="Medal free icon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grpSp>
        <p:nvGrpSpPr>
          <p:cNvPr id="17" name="กลุ่ม 5"/>
          <p:cNvGrpSpPr/>
          <p:nvPr/>
        </p:nvGrpSpPr>
        <p:grpSpPr>
          <a:xfrm>
            <a:off x="651906" y="2463001"/>
            <a:ext cx="3302968" cy="3256751"/>
            <a:chOff x="2860342" y="1874974"/>
            <a:chExt cx="4056175" cy="3999420"/>
          </a:xfrm>
        </p:grpSpPr>
        <p:sp>
          <p:nvSpPr>
            <p:cNvPr id="18" name="วงรี 6"/>
            <p:cNvSpPr/>
            <p:nvPr/>
          </p:nvSpPr>
          <p:spPr>
            <a:xfrm>
              <a:off x="3671211" y="1874974"/>
              <a:ext cx="2489200" cy="2489200"/>
            </a:xfrm>
            <a:prstGeom prst="ellipse">
              <a:avLst/>
            </a:prstGeom>
            <a:solidFill>
              <a:srgbClr val="9DABDA">
                <a:alpha val="59000"/>
              </a:srgb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19" name="วงรี 7"/>
            <p:cNvSpPr/>
            <p:nvPr/>
          </p:nvSpPr>
          <p:spPr>
            <a:xfrm>
              <a:off x="4427317" y="3385194"/>
              <a:ext cx="2489200" cy="2489200"/>
            </a:xfrm>
            <a:prstGeom prst="ellipse">
              <a:avLst/>
            </a:prstGeom>
            <a:solidFill>
              <a:srgbClr val="C499B7">
                <a:alpha val="59000"/>
              </a:srgb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0" name="วงรี 8"/>
            <p:cNvSpPr/>
            <p:nvPr/>
          </p:nvSpPr>
          <p:spPr>
            <a:xfrm>
              <a:off x="2860342" y="3370018"/>
              <a:ext cx="2489201" cy="2489200"/>
            </a:xfrm>
            <a:prstGeom prst="ellipse">
              <a:avLst/>
            </a:prstGeom>
            <a:solidFill>
              <a:srgbClr val="BFBA9C">
                <a:alpha val="69000"/>
              </a:srgb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1" name="สามเหลี่ยมหน้าจั่ว 25"/>
            <p:cNvSpPr/>
            <p:nvPr/>
          </p:nvSpPr>
          <p:spPr>
            <a:xfrm>
              <a:off x="4454713" y="3659476"/>
              <a:ext cx="872202" cy="710521"/>
            </a:xfrm>
            <a:custGeom>
              <a:avLst/>
              <a:gdLst>
                <a:gd name="connsiteX0" fmla="*/ 0 w 559710"/>
                <a:gd name="connsiteY0" fmla="*/ 537414 h 537414"/>
                <a:gd name="connsiteX1" fmla="*/ 279855 w 559710"/>
                <a:gd name="connsiteY1" fmla="*/ 0 h 537414"/>
                <a:gd name="connsiteX2" fmla="*/ 559710 w 559710"/>
                <a:gd name="connsiteY2" fmla="*/ 537414 h 537414"/>
                <a:gd name="connsiteX3" fmla="*/ 0 w 559710"/>
                <a:gd name="connsiteY3" fmla="*/ 537414 h 537414"/>
                <a:gd name="connsiteX0" fmla="*/ 0 w 559710"/>
                <a:gd name="connsiteY0" fmla="*/ 537414 h 537414"/>
                <a:gd name="connsiteX1" fmla="*/ 279855 w 559710"/>
                <a:gd name="connsiteY1" fmla="*/ 0 h 537414"/>
                <a:gd name="connsiteX2" fmla="*/ 559710 w 559710"/>
                <a:gd name="connsiteY2" fmla="*/ 537414 h 537414"/>
                <a:gd name="connsiteX3" fmla="*/ 0 w 559710"/>
                <a:gd name="connsiteY3" fmla="*/ 537414 h 537414"/>
                <a:gd name="connsiteX0" fmla="*/ 0 w 559710"/>
                <a:gd name="connsiteY0" fmla="*/ 537414 h 537414"/>
                <a:gd name="connsiteX1" fmla="*/ 279855 w 559710"/>
                <a:gd name="connsiteY1" fmla="*/ 0 h 537414"/>
                <a:gd name="connsiteX2" fmla="*/ 559710 w 559710"/>
                <a:gd name="connsiteY2" fmla="*/ 537414 h 537414"/>
                <a:gd name="connsiteX3" fmla="*/ 0 w 559710"/>
                <a:gd name="connsiteY3" fmla="*/ 537414 h 537414"/>
                <a:gd name="connsiteX0" fmla="*/ 0 w 559710"/>
                <a:gd name="connsiteY0" fmla="*/ 537414 h 537414"/>
                <a:gd name="connsiteX1" fmla="*/ 279855 w 559710"/>
                <a:gd name="connsiteY1" fmla="*/ 0 h 537414"/>
                <a:gd name="connsiteX2" fmla="*/ 559710 w 559710"/>
                <a:gd name="connsiteY2" fmla="*/ 537414 h 537414"/>
                <a:gd name="connsiteX3" fmla="*/ 0 w 559710"/>
                <a:gd name="connsiteY3" fmla="*/ 537414 h 537414"/>
                <a:gd name="connsiteX0" fmla="*/ 0 w 713535"/>
                <a:gd name="connsiteY0" fmla="*/ 520323 h 537414"/>
                <a:gd name="connsiteX1" fmla="*/ 433680 w 713535"/>
                <a:gd name="connsiteY1" fmla="*/ 0 h 537414"/>
                <a:gd name="connsiteX2" fmla="*/ 713535 w 713535"/>
                <a:gd name="connsiteY2" fmla="*/ 537414 h 537414"/>
                <a:gd name="connsiteX3" fmla="*/ 0 w 713535"/>
                <a:gd name="connsiteY3" fmla="*/ 520323 h 537414"/>
                <a:gd name="connsiteX0" fmla="*/ 0 w 713535"/>
                <a:gd name="connsiteY0" fmla="*/ 520323 h 537414"/>
                <a:gd name="connsiteX1" fmla="*/ 433680 w 713535"/>
                <a:gd name="connsiteY1" fmla="*/ 0 h 537414"/>
                <a:gd name="connsiteX2" fmla="*/ 713535 w 713535"/>
                <a:gd name="connsiteY2" fmla="*/ 537414 h 537414"/>
                <a:gd name="connsiteX3" fmla="*/ 0 w 713535"/>
                <a:gd name="connsiteY3" fmla="*/ 520323 h 537414"/>
                <a:gd name="connsiteX0" fmla="*/ 0 w 713535"/>
                <a:gd name="connsiteY0" fmla="*/ 520323 h 568066"/>
                <a:gd name="connsiteX1" fmla="*/ 433680 w 713535"/>
                <a:gd name="connsiteY1" fmla="*/ 0 h 568066"/>
                <a:gd name="connsiteX2" fmla="*/ 713535 w 713535"/>
                <a:gd name="connsiteY2" fmla="*/ 537414 h 568066"/>
                <a:gd name="connsiteX3" fmla="*/ 0 w 713535"/>
                <a:gd name="connsiteY3" fmla="*/ 520323 h 568066"/>
                <a:gd name="connsiteX0" fmla="*/ 0 w 901542"/>
                <a:gd name="connsiteY0" fmla="*/ 520323 h 577306"/>
                <a:gd name="connsiteX1" fmla="*/ 433680 w 901542"/>
                <a:gd name="connsiteY1" fmla="*/ 0 h 577306"/>
                <a:gd name="connsiteX2" fmla="*/ 901542 w 901542"/>
                <a:gd name="connsiteY2" fmla="*/ 563051 h 577306"/>
                <a:gd name="connsiteX3" fmla="*/ 0 w 901542"/>
                <a:gd name="connsiteY3" fmla="*/ 520323 h 577306"/>
                <a:gd name="connsiteX0" fmla="*/ 0 w 901542"/>
                <a:gd name="connsiteY0" fmla="*/ 520323 h 577306"/>
                <a:gd name="connsiteX1" fmla="*/ 433680 w 901542"/>
                <a:gd name="connsiteY1" fmla="*/ 0 h 577306"/>
                <a:gd name="connsiteX2" fmla="*/ 901542 w 901542"/>
                <a:gd name="connsiteY2" fmla="*/ 563051 h 577306"/>
                <a:gd name="connsiteX3" fmla="*/ 0 w 901542"/>
                <a:gd name="connsiteY3" fmla="*/ 520323 h 577306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82304"/>
                <a:gd name="connsiteX1" fmla="*/ 433680 w 892997"/>
                <a:gd name="connsiteY1" fmla="*/ 0 h 582304"/>
                <a:gd name="connsiteX2" fmla="*/ 892997 w 892997"/>
                <a:gd name="connsiteY2" fmla="*/ 554505 h 582304"/>
                <a:gd name="connsiteX3" fmla="*/ 0 w 892997"/>
                <a:gd name="connsiteY3" fmla="*/ 520323 h 582304"/>
                <a:gd name="connsiteX0" fmla="*/ 0 w 892997"/>
                <a:gd name="connsiteY0" fmla="*/ 520323 h 589049"/>
                <a:gd name="connsiteX1" fmla="*/ 433680 w 892997"/>
                <a:gd name="connsiteY1" fmla="*/ 0 h 589049"/>
                <a:gd name="connsiteX2" fmla="*/ 892997 w 892997"/>
                <a:gd name="connsiteY2" fmla="*/ 554505 h 589049"/>
                <a:gd name="connsiteX3" fmla="*/ 0 w 892997"/>
                <a:gd name="connsiteY3" fmla="*/ 520323 h 589049"/>
                <a:gd name="connsiteX0" fmla="*/ 0 w 892997"/>
                <a:gd name="connsiteY0" fmla="*/ 545810 h 614536"/>
                <a:gd name="connsiteX1" fmla="*/ 496064 w 892997"/>
                <a:gd name="connsiteY1" fmla="*/ 0 h 614536"/>
                <a:gd name="connsiteX2" fmla="*/ 892997 w 892997"/>
                <a:gd name="connsiteY2" fmla="*/ 579992 h 614536"/>
                <a:gd name="connsiteX3" fmla="*/ 0 w 892997"/>
                <a:gd name="connsiteY3" fmla="*/ 545810 h 614536"/>
                <a:gd name="connsiteX0" fmla="*/ 0 w 903394"/>
                <a:gd name="connsiteY0" fmla="*/ 545810 h 614537"/>
                <a:gd name="connsiteX1" fmla="*/ 496064 w 903394"/>
                <a:gd name="connsiteY1" fmla="*/ 0 h 614537"/>
                <a:gd name="connsiteX2" fmla="*/ 903394 w 903394"/>
                <a:gd name="connsiteY2" fmla="*/ 579993 h 614537"/>
                <a:gd name="connsiteX3" fmla="*/ 0 w 903394"/>
                <a:gd name="connsiteY3" fmla="*/ 545810 h 614537"/>
                <a:gd name="connsiteX0" fmla="*/ 0 w 903394"/>
                <a:gd name="connsiteY0" fmla="*/ 545810 h 614537"/>
                <a:gd name="connsiteX1" fmla="*/ 496064 w 903394"/>
                <a:gd name="connsiteY1" fmla="*/ 0 h 614537"/>
                <a:gd name="connsiteX2" fmla="*/ 903394 w 903394"/>
                <a:gd name="connsiteY2" fmla="*/ 579993 h 614537"/>
                <a:gd name="connsiteX3" fmla="*/ 0 w 903394"/>
                <a:gd name="connsiteY3" fmla="*/ 545810 h 614537"/>
                <a:gd name="connsiteX0" fmla="*/ 0 w 903394"/>
                <a:gd name="connsiteY0" fmla="*/ 545810 h 614537"/>
                <a:gd name="connsiteX1" fmla="*/ 496064 w 903394"/>
                <a:gd name="connsiteY1" fmla="*/ 0 h 614537"/>
                <a:gd name="connsiteX2" fmla="*/ 903394 w 903394"/>
                <a:gd name="connsiteY2" fmla="*/ 579993 h 614537"/>
                <a:gd name="connsiteX3" fmla="*/ 0 w 903394"/>
                <a:gd name="connsiteY3" fmla="*/ 545810 h 614537"/>
                <a:gd name="connsiteX0" fmla="*/ 0 w 903394"/>
                <a:gd name="connsiteY0" fmla="*/ 545810 h 614537"/>
                <a:gd name="connsiteX1" fmla="*/ 496064 w 903394"/>
                <a:gd name="connsiteY1" fmla="*/ 0 h 614537"/>
                <a:gd name="connsiteX2" fmla="*/ 903394 w 903394"/>
                <a:gd name="connsiteY2" fmla="*/ 579993 h 614537"/>
                <a:gd name="connsiteX3" fmla="*/ 0 w 903394"/>
                <a:gd name="connsiteY3" fmla="*/ 545810 h 614537"/>
                <a:gd name="connsiteX0" fmla="*/ 0 w 903394"/>
                <a:gd name="connsiteY0" fmla="*/ 545810 h 614537"/>
                <a:gd name="connsiteX1" fmla="*/ 496064 w 903394"/>
                <a:gd name="connsiteY1" fmla="*/ 0 h 614537"/>
                <a:gd name="connsiteX2" fmla="*/ 903394 w 903394"/>
                <a:gd name="connsiteY2" fmla="*/ 579993 h 614537"/>
                <a:gd name="connsiteX3" fmla="*/ 0 w 903394"/>
                <a:gd name="connsiteY3" fmla="*/ 545810 h 614537"/>
                <a:gd name="connsiteX0" fmla="*/ 0 w 903394"/>
                <a:gd name="connsiteY0" fmla="*/ 545810 h 626987"/>
                <a:gd name="connsiteX1" fmla="*/ 496064 w 903394"/>
                <a:gd name="connsiteY1" fmla="*/ 0 h 626987"/>
                <a:gd name="connsiteX2" fmla="*/ 903394 w 903394"/>
                <a:gd name="connsiteY2" fmla="*/ 579993 h 626987"/>
                <a:gd name="connsiteX3" fmla="*/ 0 w 903394"/>
                <a:gd name="connsiteY3" fmla="*/ 545810 h 626987"/>
                <a:gd name="connsiteX0" fmla="*/ 0 w 913792"/>
                <a:gd name="connsiteY0" fmla="*/ 545810 h 626987"/>
                <a:gd name="connsiteX1" fmla="*/ 506462 w 913792"/>
                <a:gd name="connsiteY1" fmla="*/ 0 h 626987"/>
                <a:gd name="connsiteX2" fmla="*/ 913792 w 913792"/>
                <a:gd name="connsiteY2" fmla="*/ 579993 h 626987"/>
                <a:gd name="connsiteX3" fmla="*/ 0 w 913792"/>
                <a:gd name="connsiteY3" fmla="*/ 545810 h 626987"/>
                <a:gd name="connsiteX0" fmla="*/ 0 w 934586"/>
                <a:gd name="connsiteY0" fmla="*/ 562801 h 636482"/>
                <a:gd name="connsiteX1" fmla="*/ 527256 w 934586"/>
                <a:gd name="connsiteY1" fmla="*/ 0 h 636482"/>
                <a:gd name="connsiteX2" fmla="*/ 934586 w 934586"/>
                <a:gd name="connsiteY2" fmla="*/ 579993 h 636482"/>
                <a:gd name="connsiteX3" fmla="*/ 0 w 934586"/>
                <a:gd name="connsiteY3" fmla="*/ 562801 h 636482"/>
                <a:gd name="connsiteX0" fmla="*/ 0 w 934586"/>
                <a:gd name="connsiteY0" fmla="*/ 562801 h 619491"/>
                <a:gd name="connsiteX1" fmla="*/ 527256 w 934586"/>
                <a:gd name="connsiteY1" fmla="*/ 0 h 619491"/>
                <a:gd name="connsiteX2" fmla="*/ 934586 w 934586"/>
                <a:gd name="connsiteY2" fmla="*/ 579993 h 619491"/>
                <a:gd name="connsiteX3" fmla="*/ 0 w 934586"/>
                <a:gd name="connsiteY3" fmla="*/ 562801 h 619491"/>
                <a:gd name="connsiteX0" fmla="*/ 0 w 934586"/>
                <a:gd name="connsiteY0" fmla="*/ 562801 h 632977"/>
                <a:gd name="connsiteX1" fmla="*/ 527256 w 934586"/>
                <a:gd name="connsiteY1" fmla="*/ 0 h 632977"/>
                <a:gd name="connsiteX2" fmla="*/ 934586 w 934586"/>
                <a:gd name="connsiteY2" fmla="*/ 579993 h 632977"/>
                <a:gd name="connsiteX3" fmla="*/ 0 w 934586"/>
                <a:gd name="connsiteY3" fmla="*/ 562801 h 632977"/>
                <a:gd name="connsiteX0" fmla="*/ 0 w 934586"/>
                <a:gd name="connsiteY0" fmla="*/ 537314 h 607490"/>
                <a:gd name="connsiteX1" fmla="*/ 496064 w 934586"/>
                <a:gd name="connsiteY1" fmla="*/ 0 h 607490"/>
                <a:gd name="connsiteX2" fmla="*/ 934586 w 934586"/>
                <a:gd name="connsiteY2" fmla="*/ 554506 h 607490"/>
                <a:gd name="connsiteX3" fmla="*/ 0 w 934586"/>
                <a:gd name="connsiteY3" fmla="*/ 537314 h 607490"/>
                <a:gd name="connsiteX0" fmla="*/ 0 w 934586"/>
                <a:gd name="connsiteY0" fmla="*/ 537314 h 607490"/>
                <a:gd name="connsiteX1" fmla="*/ 496064 w 934586"/>
                <a:gd name="connsiteY1" fmla="*/ 0 h 607490"/>
                <a:gd name="connsiteX2" fmla="*/ 934586 w 934586"/>
                <a:gd name="connsiteY2" fmla="*/ 554506 h 607490"/>
                <a:gd name="connsiteX3" fmla="*/ 0 w 934586"/>
                <a:gd name="connsiteY3" fmla="*/ 537314 h 607490"/>
                <a:gd name="connsiteX0" fmla="*/ 0 w 872202"/>
                <a:gd name="connsiteY0" fmla="*/ 537314 h 615242"/>
                <a:gd name="connsiteX1" fmla="*/ 496064 w 872202"/>
                <a:gd name="connsiteY1" fmla="*/ 0 h 615242"/>
                <a:gd name="connsiteX2" fmla="*/ 872202 w 872202"/>
                <a:gd name="connsiteY2" fmla="*/ 571497 h 615242"/>
                <a:gd name="connsiteX3" fmla="*/ 0 w 872202"/>
                <a:gd name="connsiteY3" fmla="*/ 537314 h 615242"/>
                <a:gd name="connsiteX0" fmla="*/ 0 w 872202"/>
                <a:gd name="connsiteY0" fmla="*/ 537314 h 615242"/>
                <a:gd name="connsiteX1" fmla="*/ 496064 w 872202"/>
                <a:gd name="connsiteY1" fmla="*/ 0 h 615242"/>
                <a:gd name="connsiteX2" fmla="*/ 872202 w 872202"/>
                <a:gd name="connsiteY2" fmla="*/ 571497 h 615242"/>
                <a:gd name="connsiteX3" fmla="*/ 0 w 872202"/>
                <a:gd name="connsiteY3" fmla="*/ 537314 h 615242"/>
                <a:gd name="connsiteX0" fmla="*/ 0 w 872202"/>
                <a:gd name="connsiteY0" fmla="*/ 511827 h 589755"/>
                <a:gd name="connsiteX1" fmla="*/ 464872 w 872202"/>
                <a:gd name="connsiteY1" fmla="*/ 0 h 589755"/>
                <a:gd name="connsiteX2" fmla="*/ 872202 w 872202"/>
                <a:gd name="connsiteY2" fmla="*/ 546010 h 589755"/>
                <a:gd name="connsiteX3" fmla="*/ 0 w 872202"/>
                <a:gd name="connsiteY3" fmla="*/ 511827 h 589755"/>
                <a:gd name="connsiteX0" fmla="*/ 0 w 872202"/>
                <a:gd name="connsiteY0" fmla="*/ 511827 h 580554"/>
                <a:gd name="connsiteX1" fmla="*/ 464872 w 872202"/>
                <a:gd name="connsiteY1" fmla="*/ 0 h 580554"/>
                <a:gd name="connsiteX2" fmla="*/ 872202 w 872202"/>
                <a:gd name="connsiteY2" fmla="*/ 546010 h 580554"/>
                <a:gd name="connsiteX3" fmla="*/ 0 w 872202"/>
                <a:gd name="connsiteY3" fmla="*/ 511827 h 580554"/>
                <a:gd name="connsiteX0" fmla="*/ 0 w 872202"/>
                <a:gd name="connsiteY0" fmla="*/ 511827 h 580554"/>
                <a:gd name="connsiteX1" fmla="*/ 464872 w 872202"/>
                <a:gd name="connsiteY1" fmla="*/ 0 h 580554"/>
                <a:gd name="connsiteX2" fmla="*/ 872202 w 872202"/>
                <a:gd name="connsiteY2" fmla="*/ 546010 h 580554"/>
                <a:gd name="connsiteX3" fmla="*/ 0 w 872202"/>
                <a:gd name="connsiteY3" fmla="*/ 511827 h 580554"/>
                <a:gd name="connsiteX0" fmla="*/ 0 w 872202"/>
                <a:gd name="connsiteY0" fmla="*/ 511827 h 580554"/>
                <a:gd name="connsiteX1" fmla="*/ 464872 w 872202"/>
                <a:gd name="connsiteY1" fmla="*/ 0 h 580554"/>
                <a:gd name="connsiteX2" fmla="*/ 872202 w 872202"/>
                <a:gd name="connsiteY2" fmla="*/ 546010 h 580554"/>
                <a:gd name="connsiteX3" fmla="*/ 0 w 872202"/>
                <a:gd name="connsiteY3" fmla="*/ 511827 h 580554"/>
                <a:gd name="connsiteX0" fmla="*/ 0 w 872202"/>
                <a:gd name="connsiteY0" fmla="*/ 511827 h 580554"/>
                <a:gd name="connsiteX1" fmla="*/ 464872 w 872202"/>
                <a:gd name="connsiteY1" fmla="*/ 0 h 580554"/>
                <a:gd name="connsiteX2" fmla="*/ 872202 w 872202"/>
                <a:gd name="connsiteY2" fmla="*/ 546010 h 580554"/>
                <a:gd name="connsiteX3" fmla="*/ 0 w 872202"/>
                <a:gd name="connsiteY3" fmla="*/ 511827 h 580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202" h="580554">
                  <a:moveTo>
                    <a:pt x="0" y="511827"/>
                  </a:moveTo>
                  <a:cubicBezTo>
                    <a:pt x="151254" y="221594"/>
                    <a:pt x="178024" y="187835"/>
                    <a:pt x="464872" y="0"/>
                  </a:cubicBezTo>
                  <a:cubicBezTo>
                    <a:pt x="698878" y="204878"/>
                    <a:pt x="715109" y="153628"/>
                    <a:pt x="872202" y="546010"/>
                  </a:cubicBezTo>
                  <a:cubicBezTo>
                    <a:pt x="480533" y="591587"/>
                    <a:pt x="429554" y="602983"/>
                    <a:pt x="0" y="511827"/>
                  </a:cubicBezTo>
                  <a:close/>
                </a:path>
              </a:pathLst>
            </a:custGeom>
            <a:solidFill>
              <a:srgbClr val="34AFA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2" name="กล่องข้อความ 10"/>
            <p:cNvSpPr txBox="1"/>
            <p:nvPr/>
          </p:nvSpPr>
          <p:spPr>
            <a:xfrm>
              <a:off x="3029249" y="4425537"/>
              <a:ext cx="1576934" cy="642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JasmineUPC" pitchFamily="18" charset="-34"/>
                  <a:cs typeface="JasmineUPC" pitchFamily="18" charset="-34"/>
                </a:rPr>
                <a:t>Function</a:t>
              </a:r>
              <a:endPara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3" name="กล่องข้อความ 11"/>
            <p:cNvSpPr txBox="1"/>
            <p:nvPr/>
          </p:nvSpPr>
          <p:spPr>
            <a:xfrm>
              <a:off x="5671915" y="4425537"/>
              <a:ext cx="976993" cy="718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JasmineUPC" pitchFamily="18" charset="-34"/>
                  <a:cs typeface="JasmineUPC" pitchFamily="18" charset="-34"/>
                </a:rPr>
                <a:t>Area</a:t>
              </a:r>
              <a:endPara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4" name="กล่องข้อความ 12"/>
            <p:cNvSpPr txBox="1"/>
            <p:nvPr/>
          </p:nvSpPr>
          <p:spPr>
            <a:xfrm>
              <a:off x="4287514" y="2471408"/>
              <a:ext cx="1313187" cy="642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JasmineUPC" pitchFamily="18" charset="-34"/>
                  <a:cs typeface="JasmineUPC" pitchFamily="18" charset="-34"/>
                </a:rPr>
                <a:t>Agenda</a:t>
              </a:r>
              <a:endPara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</p:grpSp>
      <p:grpSp>
        <p:nvGrpSpPr>
          <p:cNvPr id="25" name="กลุ่ม 16"/>
          <p:cNvGrpSpPr/>
          <p:nvPr/>
        </p:nvGrpSpPr>
        <p:grpSpPr>
          <a:xfrm>
            <a:off x="5287266" y="2830842"/>
            <a:ext cx="3148863" cy="2558848"/>
            <a:chOff x="3029249" y="2323946"/>
            <a:chExt cx="3866928" cy="3142367"/>
          </a:xfrm>
        </p:grpSpPr>
        <p:sp>
          <p:nvSpPr>
            <p:cNvPr id="27" name="วงรี 17"/>
            <p:cNvSpPr/>
            <p:nvPr/>
          </p:nvSpPr>
          <p:spPr>
            <a:xfrm>
              <a:off x="3807922" y="2323946"/>
              <a:ext cx="2489199" cy="2489201"/>
            </a:xfrm>
            <a:prstGeom prst="ellipse">
              <a:avLst/>
            </a:prstGeom>
            <a:solidFill>
              <a:srgbClr val="9DABDA">
                <a:alpha val="59000"/>
              </a:srgb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8" name="วงรี 18"/>
            <p:cNvSpPr/>
            <p:nvPr/>
          </p:nvSpPr>
          <p:spPr>
            <a:xfrm>
              <a:off x="4258839" y="2967828"/>
              <a:ext cx="2489199" cy="2489200"/>
            </a:xfrm>
            <a:prstGeom prst="ellipse">
              <a:avLst/>
            </a:prstGeom>
            <a:solidFill>
              <a:srgbClr val="C499B7">
                <a:alpha val="59000"/>
              </a:srgb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29" name="วงรี 19"/>
            <p:cNvSpPr/>
            <p:nvPr/>
          </p:nvSpPr>
          <p:spPr>
            <a:xfrm>
              <a:off x="3352744" y="2977112"/>
              <a:ext cx="2489199" cy="2489201"/>
            </a:xfrm>
            <a:prstGeom prst="ellipse">
              <a:avLst/>
            </a:prstGeom>
            <a:solidFill>
              <a:srgbClr val="BFBA9C">
                <a:alpha val="69000"/>
              </a:srgb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0" name="สามเหลี่ยมหน้าจั่ว 25"/>
            <p:cNvSpPr/>
            <p:nvPr/>
          </p:nvSpPr>
          <p:spPr>
            <a:xfrm>
              <a:off x="4273863" y="3032327"/>
              <a:ext cx="1554882" cy="1789372"/>
            </a:xfrm>
            <a:custGeom>
              <a:avLst/>
              <a:gdLst>
                <a:gd name="connsiteX0" fmla="*/ 0 w 559710"/>
                <a:gd name="connsiteY0" fmla="*/ 537414 h 537414"/>
                <a:gd name="connsiteX1" fmla="*/ 279855 w 559710"/>
                <a:gd name="connsiteY1" fmla="*/ 0 h 537414"/>
                <a:gd name="connsiteX2" fmla="*/ 559710 w 559710"/>
                <a:gd name="connsiteY2" fmla="*/ 537414 h 537414"/>
                <a:gd name="connsiteX3" fmla="*/ 0 w 559710"/>
                <a:gd name="connsiteY3" fmla="*/ 537414 h 537414"/>
                <a:gd name="connsiteX0" fmla="*/ 0 w 559710"/>
                <a:gd name="connsiteY0" fmla="*/ 537414 h 537414"/>
                <a:gd name="connsiteX1" fmla="*/ 279855 w 559710"/>
                <a:gd name="connsiteY1" fmla="*/ 0 h 537414"/>
                <a:gd name="connsiteX2" fmla="*/ 559710 w 559710"/>
                <a:gd name="connsiteY2" fmla="*/ 537414 h 537414"/>
                <a:gd name="connsiteX3" fmla="*/ 0 w 559710"/>
                <a:gd name="connsiteY3" fmla="*/ 537414 h 537414"/>
                <a:gd name="connsiteX0" fmla="*/ 0 w 559710"/>
                <a:gd name="connsiteY0" fmla="*/ 537414 h 537414"/>
                <a:gd name="connsiteX1" fmla="*/ 279855 w 559710"/>
                <a:gd name="connsiteY1" fmla="*/ 0 h 537414"/>
                <a:gd name="connsiteX2" fmla="*/ 559710 w 559710"/>
                <a:gd name="connsiteY2" fmla="*/ 537414 h 537414"/>
                <a:gd name="connsiteX3" fmla="*/ 0 w 559710"/>
                <a:gd name="connsiteY3" fmla="*/ 537414 h 537414"/>
                <a:gd name="connsiteX0" fmla="*/ 0 w 559710"/>
                <a:gd name="connsiteY0" fmla="*/ 537414 h 537414"/>
                <a:gd name="connsiteX1" fmla="*/ 279855 w 559710"/>
                <a:gd name="connsiteY1" fmla="*/ 0 h 537414"/>
                <a:gd name="connsiteX2" fmla="*/ 559710 w 559710"/>
                <a:gd name="connsiteY2" fmla="*/ 537414 h 537414"/>
                <a:gd name="connsiteX3" fmla="*/ 0 w 559710"/>
                <a:gd name="connsiteY3" fmla="*/ 537414 h 537414"/>
                <a:gd name="connsiteX0" fmla="*/ 0 w 713535"/>
                <a:gd name="connsiteY0" fmla="*/ 520323 h 537414"/>
                <a:gd name="connsiteX1" fmla="*/ 433680 w 713535"/>
                <a:gd name="connsiteY1" fmla="*/ 0 h 537414"/>
                <a:gd name="connsiteX2" fmla="*/ 713535 w 713535"/>
                <a:gd name="connsiteY2" fmla="*/ 537414 h 537414"/>
                <a:gd name="connsiteX3" fmla="*/ 0 w 713535"/>
                <a:gd name="connsiteY3" fmla="*/ 520323 h 537414"/>
                <a:gd name="connsiteX0" fmla="*/ 0 w 713535"/>
                <a:gd name="connsiteY0" fmla="*/ 520323 h 537414"/>
                <a:gd name="connsiteX1" fmla="*/ 433680 w 713535"/>
                <a:gd name="connsiteY1" fmla="*/ 0 h 537414"/>
                <a:gd name="connsiteX2" fmla="*/ 713535 w 713535"/>
                <a:gd name="connsiteY2" fmla="*/ 537414 h 537414"/>
                <a:gd name="connsiteX3" fmla="*/ 0 w 713535"/>
                <a:gd name="connsiteY3" fmla="*/ 520323 h 537414"/>
                <a:gd name="connsiteX0" fmla="*/ 0 w 713535"/>
                <a:gd name="connsiteY0" fmla="*/ 520323 h 568066"/>
                <a:gd name="connsiteX1" fmla="*/ 433680 w 713535"/>
                <a:gd name="connsiteY1" fmla="*/ 0 h 568066"/>
                <a:gd name="connsiteX2" fmla="*/ 713535 w 713535"/>
                <a:gd name="connsiteY2" fmla="*/ 537414 h 568066"/>
                <a:gd name="connsiteX3" fmla="*/ 0 w 713535"/>
                <a:gd name="connsiteY3" fmla="*/ 520323 h 568066"/>
                <a:gd name="connsiteX0" fmla="*/ 0 w 901542"/>
                <a:gd name="connsiteY0" fmla="*/ 520323 h 577306"/>
                <a:gd name="connsiteX1" fmla="*/ 433680 w 901542"/>
                <a:gd name="connsiteY1" fmla="*/ 0 h 577306"/>
                <a:gd name="connsiteX2" fmla="*/ 901542 w 901542"/>
                <a:gd name="connsiteY2" fmla="*/ 563051 h 577306"/>
                <a:gd name="connsiteX3" fmla="*/ 0 w 901542"/>
                <a:gd name="connsiteY3" fmla="*/ 520323 h 577306"/>
                <a:gd name="connsiteX0" fmla="*/ 0 w 901542"/>
                <a:gd name="connsiteY0" fmla="*/ 520323 h 577306"/>
                <a:gd name="connsiteX1" fmla="*/ 433680 w 901542"/>
                <a:gd name="connsiteY1" fmla="*/ 0 h 577306"/>
                <a:gd name="connsiteX2" fmla="*/ 901542 w 901542"/>
                <a:gd name="connsiteY2" fmla="*/ 563051 h 577306"/>
                <a:gd name="connsiteX3" fmla="*/ 0 w 901542"/>
                <a:gd name="connsiteY3" fmla="*/ 520323 h 577306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89908"/>
                <a:gd name="connsiteX1" fmla="*/ 433680 w 901542"/>
                <a:gd name="connsiteY1" fmla="*/ 0 h 589908"/>
                <a:gd name="connsiteX2" fmla="*/ 901542 w 901542"/>
                <a:gd name="connsiteY2" fmla="*/ 563051 h 589908"/>
                <a:gd name="connsiteX3" fmla="*/ 0 w 901542"/>
                <a:gd name="connsiteY3" fmla="*/ 520323 h 589908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901542"/>
                <a:gd name="connsiteY0" fmla="*/ 520323 h 577294"/>
                <a:gd name="connsiteX1" fmla="*/ 433680 w 901542"/>
                <a:gd name="connsiteY1" fmla="*/ 0 h 577294"/>
                <a:gd name="connsiteX2" fmla="*/ 901542 w 901542"/>
                <a:gd name="connsiteY2" fmla="*/ 563051 h 577294"/>
                <a:gd name="connsiteX3" fmla="*/ 0 w 901542"/>
                <a:gd name="connsiteY3" fmla="*/ 520323 h 577294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71233"/>
                <a:gd name="connsiteX1" fmla="*/ 433680 w 892997"/>
                <a:gd name="connsiteY1" fmla="*/ 0 h 571233"/>
                <a:gd name="connsiteX2" fmla="*/ 892997 w 892997"/>
                <a:gd name="connsiteY2" fmla="*/ 554505 h 571233"/>
                <a:gd name="connsiteX3" fmla="*/ 0 w 892997"/>
                <a:gd name="connsiteY3" fmla="*/ 520323 h 571233"/>
                <a:gd name="connsiteX0" fmla="*/ 0 w 892997"/>
                <a:gd name="connsiteY0" fmla="*/ 520323 h 582304"/>
                <a:gd name="connsiteX1" fmla="*/ 433680 w 892997"/>
                <a:gd name="connsiteY1" fmla="*/ 0 h 582304"/>
                <a:gd name="connsiteX2" fmla="*/ 892997 w 892997"/>
                <a:gd name="connsiteY2" fmla="*/ 554505 h 582304"/>
                <a:gd name="connsiteX3" fmla="*/ 0 w 892997"/>
                <a:gd name="connsiteY3" fmla="*/ 520323 h 582304"/>
                <a:gd name="connsiteX0" fmla="*/ 0 w 892997"/>
                <a:gd name="connsiteY0" fmla="*/ 520323 h 589049"/>
                <a:gd name="connsiteX1" fmla="*/ 433680 w 892997"/>
                <a:gd name="connsiteY1" fmla="*/ 0 h 589049"/>
                <a:gd name="connsiteX2" fmla="*/ 892997 w 892997"/>
                <a:gd name="connsiteY2" fmla="*/ 554505 h 589049"/>
                <a:gd name="connsiteX3" fmla="*/ 0 w 892997"/>
                <a:gd name="connsiteY3" fmla="*/ 520323 h 589049"/>
                <a:gd name="connsiteX0" fmla="*/ 0 w 1038560"/>
                <a:gd name="connsiteY0" fmla="*/ 478734 h 575488"/>
                <a:gd name="connsiteX1" fmla="*/ 579243 w 1038560"/>
                <a:gd name="connsiteY1" fmla="*/ 0 h 575488"/>
                <a:gd name="connsiteX2" fmla="*/ 1038560 w 1038560"/>
                <a:gd name="connsiteY2" fmla="*/ 554505 h 575488"/>
                <a:gd name="connsiteX3" fmla="*/ 0 w 1038560"/>
                <a:gd name="connsiteY3" fmla="*/ 478734 h 575488"/>
                <a:gd name="connsiteX0" fmla="*/ 0 w 1350482"/>
                <a:gd name="connsiteY0" fmla="*/ 478734 h 505484"/>
                <a:gd name="connsiteX1" fmla="*/ 579243 w 1350482"/>
                <a:gd name="connsiteY1" fmla="*/ 0 h 505484"/>
                <a:gd name="connsiteX2" fmla="*/ 1350482 w 1350482"/>
                <a:gd name="connsiteY2" fmla="*/ 356953 h 505484"/>
                <a:gd name="connsiteX3" fmla="*/ 0 w 1350482"/>
                <a:gd name="connsiteY3" fmla="*/ 478734 h 505484"/>
                <a:gd name="connsiteX0" fmla="*/ 0 w 1350482"/>
                <a:gd name="connsiteY0" fmla="*/ 1081785 h 1108533"/>
                <a:gd name="connsiteX1" fmla="*/ 735204 w 1350482"/>
                <a:gd name="connsiteY1" fmla="*/ 0 h 1108533"/>
                <a:gd name="connsiteX2" fmla="*/ 1350482 w 1350482"/>
                <a:gd name="connsiteY2" fmla="*/ 960004 h 1108533"/>
                <a:gd name="connsiteX3" fmla="*/ 0 w 1350482"/>
                <a:gd name="connsiteY3" fmla="*/ 1081785 h 1108533"/>
                <a:gd name="connsiteX0" fmla="*/ 0 w 1350482"/>
                <a:gd name="connsiteY0" fmla="*/ 1081785 h 1108534"/>
                <a:gd name="connsiteX1" fmla="*/ 735204 w 1350482"/>
                <a:gd name="connsiteY1" fmla="*/ 0 h 1108534"/>
                <a:gd name="connsiteX2" fmla="*/ 1350482 w 1350482"/>
                <a:gd name="connsiteY2" fmla="*/ 960004 h 1108534"/>
                <a:gd name="connsiteX3" fmla="*/ 0 w 1350482"/>
                <a:gd name="connsiteY3" fmla="*/ 1081785 h 1108534"/>
                <a:gd name="connsiteX0" fmla="*/ 0 w 1381674"/>
                <a:gd name="connsiteY0" fmla="*/ 1081785 h 1103734"/>
                <a:gd name="connsiteX1" fmla="*/ 735204 w 1381674"/>
                <a:gd name="connsiteY1" fmla="*/ 0 h 1103734"/>
                <a:gd name="connsiteX2" fmla="*/ 1381674 w 1381674"/>
                <a:gd name="connsiteY2" fmla="*/ 908017 h 1103734"/>
                <a:gd name="connsiteX3" fmla="*/ 0 w 1381674"/>
                <a:gd name="connsiteY3" fmla="*/ 1081785 h 1103734"/>
                <a:gd name="connsiteX0" fmla="*/ 0 w 1381674"/>
                <a:gd name="connsiteY0" fmla="*/ 1081785 h 1103733"/>
                <a:gd name="connsiteX1" fmla="*/ 735204 w 1381674"/>
                <a:gd name="connsiteY1" fmla="*/ 0 h 1103733"/>
                <a:gd name="connsiteX2" fmla="*/ 1381674 w 1381674"/>
                <a:gd name="connsiteY2" fmla="*/ 908017 h 1103733"/>
                <a:gd name="connsiteX3" fmla="*/ 0 w 1381674"/>
                <a:gd name="connsiteY3" fmla="*/ 1081785 h 1103733"/>
                <a:gd name="connsiteX0" fmla="*/ 0 w 1381674"/>
                <a:gd name="connsiteY0" fmla="*/ 1081785 h 1190452"/>
                <a:gd name="connsiteX1" fmla="*/ 735204 w 1381674"/>
                <a:gd name="connsiteY1" fmla="*/ 0 h 1190452"/>
                <a:gd name="connsiteX2" fmla="*/ 1381674 w 1381674"/>
                <a:gd name="connsiteY2" fmla="*/ 908017 h 1190452"/>
                <a:gd name="connsiteX3" fmla="*/ 0 w 1381674"/>
                <a:gd name="connsiteY3" fmla="*/ 1081785 h 1190452"/>
                <a:gd name="connsiteX0" fmla="*/ 0 w 1381674"/>
                <a:gd name="connsiteY0" fmla="*/ 1081785 h 1190452"/>
                <a:gd name="connsiteX1" fmla="*/ 735204 w 1381674"/>
                <a:gd name="connsiteY1" fmla="*/ 0 h 1190452"/>
                <a:gd name="connsiteX2" fmla="*/ 1381674 w 1381674"/>
                <a:gd name="connsiteY2" fmla="*/ 908017 h 1190452"/>
                <a:gd name="connsiteX3" fmla="*/ 0 w 1381674"/>
                <a:gd name="connsiteY3" fmla="*/ 1081785 h 1190452"/>
                <a:gd name="connsiteX0" fmla="*/ 0 w 1381674"/>
                <a:gd name="connsiteY0" fmla="*/ 1081785 h 1190452"/>
                <a:gd name="connsiteX1" fmla="*/ 735204 w 1381674"/>
                <a:gd name="connsiteY1" fmla="*/ 0 h 1190452"/>
                <a:gd name="connsiteX2" fmla="*/ 1381674 w 1381674"/>
                <a:gd name="connsiteY2" fmla="*/ 908017 h 1190452"/>
                <a:gd name="connsiteX3" fmla="*/ 0 w 1381674"/>
                <a:gd name="connsiteY3" fmla="*/ 1081785 h 1190452"/>
                <a:gd name="connsiteX0" fmla="*/ 0 w 1381674"/>
                <a:gd name="connsiteY0" fmla="*/ 1081785 h 1190452"/>
                <a:gd name="connsiteX1" fmla="*/ 735204 w 1381674"/>
                <a:gd name="connsiteY1" fmla="*/ 0 h 1190452"/>
                <a:gd name="connsiteX2" fmla="*/ 1381674 w 1381674"/>
                <a:gd name="connsiteY2" fmla="*/ 908017 h 1190452"/>
                <a:gd name="connsiteX3" fmla="*/ 0 w 1381674"/>
                <a:gd name="connsiteY3" fmla="*/ 1081785 h 1190452"/>
                <a:gd name="connsiteX0" fmla="*/ 0 w 1381674"/>
                <a:gd name="connsiteY0" fmla="*/ 1071388 h 1180055"/>
                <a:gd name="connsiteX1" fmla="*/ 704011 w 1381674"/>
                <a:gd name="connsiteY1" fmla="*/ 0 h 1180055"/>
                <a:gd name="connsiteX2" fmla="*/ 1381674 w 1381674"/>
                <a:gd name="connsiteY2" fmla="*/ 897620 h 1180055"/>
                <a:gd name="connsiteX3" fmla="*/ 0 w 1381674"/>
                <a:gd name="connsiteY3" fmla="*/ 1071388 h 1180055"/>
                <a:gd name="connsiteX0" fmla="*/ 0 w 1329687"/>
                <a:gd name="connsiteY0" fmla="*/ 1071388 h 1196151"/>
                <a:gd name="connsiteX1" fmla="*/ 704011 w 1329687"/>
                <a:gd name="connsiteY1" fmla="*/ 0 h 1196151"/>
                <a:gd name="connsiteX2" fmla="*/ 1329687 w 1329687"/>
                <a:gd name="connsiteY2" fmla="*/ 928813 h 1196151"/>
                <a:gd name="connsiteX3" fmla="*/ 0 w 1329687"/>
                <a:gd name="connsiteY3" fmla="*/ 1071388 h 1196151"/>
                <a:gd name="connsiteX0" fmla="*/ 0 w 1329687"/>
                <a:gd name="connsiteY0" fmla="*/ 1071388 h 1196151"/>
                <a:gd name="connsiteX1" fmla="*/ 704011 w 1329687"/>
                <a:gd name="connsiteY1" fmla="*/ 0 h 1196151"/>
                <a:gd name="connsiteX2" fmla="*/ 1329687 w 1329687"/>
                <a:gd name="connsiteY2" fmla="*/ 928813 h 1196151"/>
                <a:gd name="connsiteX3" fmla="*/ 0 w 1329687"/>
                <a:gd name="connsiteY3" fmla="*/ 1071388 h 1196151"/>
                <a:gd name="connsiteX0" fmla="*/ 0 w 1329687"/>
                <a:gd name="connsiteY0" fmla="*/ 1206555 h 1331318"/>
                <a:gd name="connsiteX1" fmla="*/ 724807 w 1329687"/>
                <a:gd name="connsiteY1" fmla="*/ 0 h 1331318"/>
                <a:gd name="connsiteX2" fmla="*/ 1329687 w 1329687"/>
                <a:gd name="connsiteY2" fmla="*/ 1063980 h 1331318"/>
                <a:gd name="connsiteX3" fmla="*/ 0 w 1329687"/>
                <a:gd name="connsiteY3" fmla="*/ 1206555 h 1331318"/>
                <a:gd name="connsiteX0" fmla="*/ 0 w 1454456"/>
                <a:gd name="connsiteY0" fmla="*/ 1206555 h 1693381"/>
                <a:gd name="connsiteX1" fmla="*/ 724807 w 1454456"/>
                <a:gd name="connsiteY1" fmla="*/ 0 h 1693381"/>
                <a:gd name="connsiteX2" fmla="*/ 1454456 w 1454456"/>
                <a:gd name="connsiteY2" fmla="*/ 1552658 h 1693381"/>
                <a:gd name="connsiteX3" fmla="*/ 0 w 1454456"/>
                <a:gd name="connsiteY3" fmla="*/ 1206555 h 1693381"/>
                <a:gd name="connsiteX0" fmla="*/ 0 w 1475252"/>
                <a:gd name="connsiteY0" fmla="*/ 1528875 h 1758669"/>
                <a:gd name="connsiteX1" fmla="*/ 745603 w 1475252"/>
                <a:gd name="connsiteY1" fmla="*/ 0 h 1758669"/>
                <a:gd name="connsiteX2" fmla="*/ 1475252 w 1475252"/>
                <a:gd name="connsiteY2" fmla="*/ 1552658 h 1758669"/>
                <a:gd name="connsiteX3" fmla="*/ 0 w 1475252"/>
                <a:gd name="connsiteY3" fmla="*/ 1528875 h 1758669"/>
                <a:gd name="connsiteX0" fmla="*/ 0 w 1475252"/>
                <a:gd name="connsiteY0" fmla="*/ 1528875 h 1789374"/>
                <a:gd name="connsiteX1" fmla="*/ 745603 w 1475252"/>
                <a:gd name="connsiteY1" fmla="*/ 0 h 1789374"/>
                <a:gd name="connsiteX2" fmla="*/ 1475252 w 1475252"/>
                <a:gd name="connsiteY2" fmla="*/ 1552658 h 1789374"/>
                <a:gd name="connsiteX3" fmla="*/ 0 w 1475252"/>
                <a:gd name="connsiteY3" fmla="*/ 1528875 h 1789374"/>
                <a:gd name="connsiteX0" fmla="*/ 35286 w 1510538"/>
                <a:gd name="connsiteY0" fmla="*/ 1528875 h 1789374"/>
                <a:gd name="connsiteX1" fmla="*/ 780889 w 1510538"/>
                <a:gd name="connsiteY1" fmla="*/ 0 h 1789374"/>
                <a:gd name="connsiteX2" fmla="*/ 1510538 w 1510538"/>
                <a:gd name="connsiteY2" fmla="*/ 1552658 h 1789374"/>
                <a:gd name="connsiteX3" fmla="*/ 35286 w 1510538"/>
                <a:gd name="connsiteY3" fmla="*/ 1528875 h 1789374"/>
                <a:gd name="connsiteX0" fmla="*/ 35286 w 1543742"/>
                <a:gd name="connsiteY0" fmla="*/ 1528875 h 1789374"/>
                <a:gd name="connsiteX1" fmla="*/ 780889 w 1543742"/>
                <a:gd name="connsiteY1" fmla="*/ 0 h 1789374"/>
                <a:gd name="connsiteX2" fmla="*/ 1510538 w 1543742"/>
                <a:gd name="connsiteY2" fmla="*/ 1552658 h 1789374"/>
                <a:gd name="connsiteX3" fmla="*/ 35286 w 1543742"/>
                <a:gd name="connsiteY3" fmla="*/ 1528875 h 1789374"/>
                <a:gd name="connsiteX0" fmla="*/ 35286 w 1553641"/>
                <a:gd name="connsiteY0" fmla="*/ 1528875 h 1789374"/>
                <a:gd name="connsiteX1" fmla="*/ 780889 w 1553641"/>
                <a:gd name="connsiteY1" fmla="*/ 0 h 1789374"/>
                <a:gd name="connsiteX2" fmla="*/ 1510538 w 1553641"/>
                <a:gd name="connsiteY2" fmla="*/ 1552658 h 1789374"/>
                <a:gd name="connsiteX3" fmla="*/ 35286 w 1553641"/>
                <a:gd name="connsiteY3" fmla="*/ 1528875 h 1789374"/>
                <a:gd name="connsiteX0" fmla="*/ 35286 w 1554881"/>
                <a:gd name="connsiteY0" fmla="*/ 1528875 h 1789374"/>
                <a:gd name="connsiteX1" fmla="*/ 780889 w 1554881"/>
                <a:gd name="connsiteY1" fmla="*/ 0 h 1789374"/>
                <a:gd name="connsiteX2" fmla="*/ 1510538 w 1554881"/>
                <a:gd name="connsiteY2" fmla="*/ 1552658 h 1789374"/>
                <a:gd name="connsiteX3" fmla="*/ 35286 w 1554881"/>
                <a:gd name="connsiteY3" fmla="*/ 1528875 h 1789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4881" h="1789374">
                  <a:moveTo>
                    <a:pt x="35286" y="1528875"/>
                  </a:moveTo>
                  <a:cubicBezTo>
                    <a:pt x="-166971" y="521220"/>
                    <a:pt x="556426" y="140538"/>
                    <a:pt x="780889" y="0"/>
                  </a:cubicBezTo>
                  <a:cubicBezTo>
                    <a:pt x="1212445" y="294649"/>
                    <a:pt x="1706956" y="583600"/>
                    <a:pt x="1510538" y="1552658"/>
                  </a:cubicBezTo>
                  <a:cubicBezTo>
                    <a:pt x="890127" y="1982940"/>
                    <a:pt x="350470" y="1734403"/>
                    <a:pt x="35286" y="1528875"/>
                  </a:cubicBezTo>
                  <a:close/>
                </a:path>
              </a:pathLst>
            </a:custGeom>
            <a:solidFill>
              <a:srgbClr val="34AFA5">
                <a:alpha val="73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2" name="กล่องข้อความ 21"/>
            <p:cNvSpPr txBox="1"/>
            <p:nvPr/>
          </p:nvSpPr>
          <p:spPr>
            <a:xfrm>
              <a:off x="3029249" y="4425537"/>
              <a:ext cx="1576934" cy="642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JasmineUPC" pitchFamily="18" charset="-34"/>
                  <a:cs typeface="JasmineUPC" pitchFamily="18" charset="-34"/>
                </a:rPr>
                <a:t>Function</a:t>
              </a:r>
              <a:endPara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3" name="กล่องข้อความ 22"/>
            <p:cNvSpPr txBox="1"/>
            <p:nvPr/>
          </p:nvSpPr>
          <p:spPr>
            <a:xfrm>
              <a:off x="5919186" y="4340869"/>
              <a:ext cx="976991" cy="718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JasmineUPC" pitchFamily="18" charset="-34"/>
                  <a:cs typeface="JasmineUPC" pitchFamily="18" charset="-34"/>
                </a:rPr>
                <a:t>Area</a:t>
              </a:r>
              <a:endPara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  <p:sp>
          <p:nvSpPr>
            <p:cNvPr id="34" name="กล่องข้อความ 23"/>
            <p:cNvSpPr txBox="1"/>
            <p:nvPr/>
          </p:nvSpPr>
          <p:spPr>
            <a:xfrm>
              <a:off x="4405517" y="2460044"/>
              <a:ext cx="1313187" cy="642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JasmineUPC" pitchFamily="18" charset="-34"/>
                  <a:cs typeface="JasmineUPC" pitchFamily="18" charset="-34"/>
                </a:rPr>
                <a:t>Agenda</a:t>
              </a:r>
              <a:endPara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</p:grpSp>
      <p:sp>
        <p:nvSpPr>
          <p:cNvPr id="35" name="สี่เหลี่ยมผืนผ้ามุมมน 24"/>
          <p:cNvSpPr/>
          <p:nvPr/>
        </p:nvSpPr>
        <p:spPr>
          <a:xfrm>
            <a:off x="1386952" y="1803400"/>
            <a:ext cx="1757475" cy="440267"/>
          </a:xfrm>
          <a:prstGeom prst="roundRect">
            <a:avLst/>
          </a:prstGeom>
          <a:solidFill>
            <a:srgbClr val="0FA1A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bg2">
                    <a:lumMod val="10000"/>
                  </a:schemeClr>
                </a:solidFill>
                <a:latin typeface="JasmineUPC" pitchFamily="18" charset="-34"/>
                <a:cs typeface="JasmineUPC" pitchFamily="18" charset="-34"/>
              </a:rPr>
              <a:t>ปัจจุบัน</a:t>
            </a:r>
            <a:endParaRPr lang="th-TH" sz="3200" b="1" dirty="0">
              <a:solidFill>
                <a:schemeClr val="bg2">
                  <a:lumMod val="10000"/>
                </a:schemeClr>
              </a:solidFill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36" name="สี่เหลี่ยมผืนผ้ามุมมน 25"/>
          <p:cNvSpPr/>
          <p:nvPr/>
        </p:nvSpPr>
        <p:spPr>
          <a:xfrm>
            <a:off x="5962246" y="1796094"/>
            <a:ext cx="1757475" cy="440267"/>
          </a:xfrm>
          <a:prstGeom prst="roundRect">
            <a:avLst/>
          </a:prstGeom>
          <a:solidFill>
            <a:srgbClr val="F2862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bg2">
                    <a:lumMod val="10000"/>
                  </a:schemeClr>
                </a:solidFill>
                <a:latin typeface="JasmineUPC" pitchFamily="18" charset="-34"/>
                <a:cs typeface="JasmineUPC" pitchFamily="18" charset="-34"/>
              </a:rPr>
              <a:t>อนาคต</a:t>
            </a:r>
            <a:endParaRPr lang="th-TH" sz="3200" b="1" dirty="0">
              <a:solidFill>
                <a:schemeClr val="bg2">
                  <a:lumMod val="10000"/>
                </a:schemeClr>
              </a:solidFill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37" name="ลูกศรขวา 26"/>
          <p:cNvSpPr/>
          <p:nvPr/>
        </p:nvSpPr>
        <p:spPr>
          <a:xfrm>
            <a:off x="4140200" y="3201081"/>
            <a:ext cx="792597" cy="686564"/>
          </a:xfrm>
          <a:prstGeom prst="rightArrow">
            <a:avLst/>
          </a:prstGeom>
          <a:gradFill flip="none" rotWithShape="1">
            <a:gsLst>
              <a:gs pos="0">
                <a:srgbClr val="CF4B72">
                  <a:shade val="30000"/>
                  <a:satMod val="115000"/>
                </a:srgbClr>
              </a:gs>
              <a:gs pos="50000">
                <a:srgbClr val="CF4B72">
                  <a:shade val="67500"/>
                  <a:satMod val="115000"/>
                </a:srgbClr>
              </a:gs>
              <a:gs pos="100000">
                <a:srgbClr val="CF4B72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latin typeface="JasmineUPC" pitchFamily="18" charset="-34"/>
              <a:cs typeface="Jasmine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1751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95958"/>
          </a:xfrm>
          <a:extLst/>
        </p:spPr>
        <p:txBody>
          <a:bodyPr>
            <a:normAutofit/>
          </a:bodyPr>
          <a:lstStyle/>
          <a:p>
            <a:pPr>
              <a:defRPr/>
            </a:pPr>
            <a:r>
              <a:rPr lang="th-TH" sz="4800" b="1" kern="10" dirty="0" smtClean="0">
                <a:ln w="19050">
                  <a:noFill/>
                  <a:round/>
                  <a:headEnd/>
                  <a:tailEnd/>
                </a:ln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ทิศทาง/แนวโน้มด้านกำลังคน</a:t>
            </a:r>
            <a:endParaRPr lang="th-TH" b="1" dirty="0">
              <a:ln w="19050">
                <a:noFill/>
                <a:round/>
                <a:headEnd/>
                <a:tailEnd/>
              </a:ln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484784"/>
            <a:ext cx="8229600" cy="511256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ประชากรของประเทศ</a:t>
            </a:r>
            <a: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เข้าสู่สังคมผู้สูงอายุ </a:t>
            </a:r>
          </a:p>
          <a:p>
            <a:pPr>
              <a:defRPr/>
            </a:pP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เกษตรกรส่วนใหญ่สูงอายุเพราะไม่มีเกษียณ และจะ</a:t>
            </a:r>
            <a: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มีเกษตรกรรุ่นใหม่</a:t>
            </a:r>
            <a:b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</a:br>
            <a: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เข้ามาในอาชีพเกษตรมากขึ้น</a:t>
            </a:r>
          </a:p>
          <a:p>
            <a:pPr>
              <a:defRPr/>
            </a:pP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ความต้องการสินค้าเกษตรมีมากขึ้น ทั้ง</a:t>
            </a:r>
            <a: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ปริมาณและคุณภาพ รูปแบบ</a:t>
            </a:r>
            <a:b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</a:br>
            <a: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มีความหลากหลายมากขึ้น</a:t>
            </a: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ตามความต้องการของผู้บริโภคแต่ละกลุ่ม</a:t>
            </a:r>
          </a:p>
          <a:p>
            <a:pPr>
              <a:defRPr/>
            </a:pP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การ</a:t>
            </a:r>
            <a: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นำเทคโนโลยีมาใช้ในชีวิตประจำวันมากขึ้น</a:t>
            </a: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 ทั้งที่บ้าน ที่ทำงาน </a:t>
            </a:r>
            <a:r>
              <a:rPr lang="th-TH" sz="3600" dirty="0">
                <a:latin typeface="PSL Display" pitchFamily="18" charset="-34"/>
                <a:cs typeface="PSL Display" pitchFamily="18" charset="-34"/>
              </a:rPr>
              <a:t/>
            </a:r>
            <a:br>
              <a:rPr lang="th-TH" sz="3600" dirty="0">
                <a:latin typeface="PSL Display" pitchFamily="18" charset="-34"/>
                <a:cs typeface="PSL Display" pitchFamily="18" charset="-34"/>
              </a:rPr>
            </a:b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และในไร่นา</a:t>
            </a:r>
          </a:p>
        </p:txBody>
      </p:sp>
    </p:spTree>
    <p:extLst>
      <p:ext uri="{BB962C8B-B14F-4D97-AF65-F5344CB8AC3E}">
        <p14:creationId xmlns:p14="http://schemas.microsoft.com/office/powerpoint/2010/main" val="344599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95958"/>
          </a:xfrm>
          <a:extLst/>
        </p:spPr>
        <p:txBody>
          <a:bodyPr>
            <a:normAutofit/>
          </a:bodyPr>
          <a:lstStyle/>
          <a:p>
            <a:pPr>
              <a:defRPr/>
            </a:pPr>
            <a:r>
              <a:rPr lang="th-TH" sz="4800" b="1" kern="10" dirty="0" smtClean="0">
                <a:ln w="19050">
                  <a:noFill/>
                  <a:round/>
                  <a:headEnd/>
                  <a:tailEnd/>
                </a:ln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ทิศทาง/แนวโน้มด้านกำลังคน (ต่อ)</a:t>
            </a:r>
            <a:endParaRPr lang="th-TH" sz="4800" b="1" dirty="0">
              <a:ln w="19050">
                <a:noFill/>
                <a:round/>
                <a:headEnd/>
                <a:tailEnd/>
              </a:ln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757363"/>
            <a:ext cx="8497639" cy="42640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นโยบายด้านกำลังคนภาครัฐ เน้น</a:t>
            </a:r>
            <a:r>
              <a:rPr lang="th-TH" sz="3600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ลดจำนวนเพื่อควบคุมค่าใช้จ่ายด้านบุคคล</a:t>
            </a: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 ข้อมูลปี 60 มีข้าราชการ</a:t>
            </a:r>
            <a:r>
              <a:rPr lang="th-TH" sz="3600" dirty="0" err="1" smtClean="0">
                <a:latin typeface="PSL Display" pitchFamily="18" charset="-34"/>
                <a:cs typeface="PSL Display" pitchFamily="18" charset="-34"/>
              </a:rPr>
              <a:t>พลเรือน</a:t>
            </a: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 1.8 ล้านคน </a:t>
            </a:r>
            <a:br>
              <a:rPr lang="th-TH" sz="3600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คิดเป็น 2.83</a:t>
            </a:r>
            <a:r>
              <a:rPr lang="en-US" sz="3600" dirty="0" smtClean="0">
                <a:latin typeface="PSL Display" pitchFamily="18" charset="-34"/>
                <a:cs typeface="PSL Display" pitchFamily="18" charset="-34"/>
              </a:rPr>
              <a:t>%</a:t>
            </a: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 ของประชากร หรือ 1</a:t>
            </a:r>
            <a:r>
              <a:rPr lang="en-US" sz="3600" dirty="0" smtClean="0">
                <a:latin typeface="PSL Display" pitchFamily="18" charset="-34"/>
                <a:cs typeface="PSL Display" pitchFamily="18" charset="-34"/>
              </a:rPr>
              <a:t>:35</a:t>
            </a:r>
          </a:p>
          <a:p>
            <a:pPr>
              <a:defRPr/>
            </a:pP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ต.ค.61 ตำแหน่งที่เกษียณใน</a:t>
            </a:r>
            <a:r>
              <a:rPr lang="th-TH" sz="3600" dirty="0" smtClean="0">
                <a:solidFill>
                  <a:srgbClr val="0C6A0C"/>
                </a:solidFill>
                <a:latin typeface="PSL Display" pitchFamily="18" charset="-34"/>
                <a:cs typeface="PSL Display" pitchFamily="18" charset="-34"/>
              </a:rPr>
              <a:t>สายงานสนับสนุนประเภททั่วไป</a:t>
            </a:r>
            <a:br>
              <a:rPr lang="th-TH" sz="3600" dirty="0" smtClean="0">
                <a:solidFill>
                  <a:srgbClr val="0C6A0C"/>
                </a:solidFill>
                <a:latin typeface="PSL Display" pitchFamily="18" charset="-34"/>
                <a:cs typeface="PSL Display" pitchFamily="18" charset="-34"/>
              </a:rPr>
            </a:br>
            <a:r>
              <a:rPr lang="th-TH" sz="3600" dirty="0" smtClean="0">
                <a:solidFill>
                  <a:srgbClr val="0C6A0C"/>
                </a:solidFill>
                <a:latin typeface="PSL Display" pitchFamily="18" charset="-34"/>
                <a:cs typeface="PSL Display" pitchFamily="18" charset="-34"/>
              </a:rPr>
              <a:t>ยุบ 100</a:t>
            </a:r>
            <a:r>
              <a:rPr lang="en-US" sz="3600" dirty="0" smtClean="0">
                <a:solidFill>
                  <a:srgbClr val="0C6A0C"/>
                </a:solidFill>
                <a:latin typeface="PSL Display" pitchFamily="18" charset="-34"/>
                <a:cs typeface="PSL Display" pitchFamily="18" charset="-34"/>
              </a:rPr>
              <a:t>%</a:t>
            </a:r>
            <a:r>
              <a:rPr lang="en-US" sz="3600" dirty="0" smtClean="0">
                <a:latin typeface="PSL Display" pitchFamily="18" charset="-34"/>
                <a:cs typeface="PSL Display" pitchFamily="18" charset="-34"/>
              </a:rPr>
              <a:t> </a:t>
            </a:r>
            <a:r>
              <a:rPr lang="th-TH" sz="3600" dirty="0" smtClean="0">
                <a:solidFill>
                  <a:schemeClr val="accent2">
                    <a:lumMod val="75000"/>
                  </a:schemeClr>
                </a:solidFill>
                <a:latin typeface="PSL Display" pitchFamily="18" charset="-34"/>
                <a:cs typeface="PSL Display" pitchFamily="18" charset="-34"/>
              </a:rPr>
              <a:t>ประเภทวิชาการจะยุบ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PSL Display" pitchFamily="18" charset="-34"/>
                <a:cs typeface="PSL Display" pitchFamily="18" charset="-34"/>
              </a:rPr>
              <a:t> 10% </a:t>
            </a:r>
            <a:r>
              <a:rPr lang="th-TH" sz="3600" dirty="0" smtClean="0">
                <a:latin typeface="PSL Display" pitchFamily="18" charset="-34"/>
                <a:cs typeface="PSL Display" pitchFamily="18" charset="-34"/>
              </a:rPr>
              <a:t>เปลี่ยนไปเป็นพนักงานราชการ</a:t>
            </a:r>
          </a:p>
        </p:txBody>
      </p:sp>
    </p:spTree>
    <p:extLst>
      <p:ext uri="{BB962C8B-B14F-4D97-AF65-F5344CB8AC3E}">
        <p14:creationId xmlns:p14="http://schemas.microsoft.com/office/powerpoint/2010/main" val="401449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72738" y="404664"/>
            <a:ext cx="8229600" cy="720080"/>
          </a:xfrm>
        </p:spPr>
        <p:txBody>
          <a:bodyPr>
            <a:noAutofit/>
          </a:bodyPr>
          <a:lstStyle/>
          <a:p>
            <a:r>
              <a:rPr lang="th-TH" alt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สถานการณ์กำลังคน 2561</a:t>
            </a:r>
            <a:endParaRPr lang="th-TH" altLang="th-TH" sz="4800" dirty="0" smtClean="0"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8453919"/>
              </p:ext>
            </p:extLst>
          </p:nvPr>
        </p:nvGraphicFramePr>
        <p:xfrm>
          <a:off x="724718" y="2492896"/>
          <a:ext cx="7715252" cy="3676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13"/>
                <a:gridCol w="1928813"/>
                <a:gridCol w="1928813"/>
                <a:gridCol w="1928813"/>
              </a:tblGrid>
              <a:tr h="665299">
                <a:tc>
                  <a:txBody>
                    <a:bodyPr/>
                    <a:lstStyle/>
                    <a:p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กรอบ</a:t>
                      </a:r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มีคน</a:t>
                      </a:r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ว่าง</a:t>
                      </a:r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</a:tr>
              <a:tr h="595267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ข้าราชการ</a:t>
                      </a:r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9,278 </a:t>
                      </a:r>
                      <a:endParaRPr lang="th-TH" sz="28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8,954</a:t>
                      </a:r>
                      <a:endParaRPr lang="th-TH" sz="28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324</a:t>
                      </a:r>
                      <a:endParaRPr lang="th-TH" sz="28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</a:tr>
              <a:tr h="595267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ลูกจ้างประจำ</a:t>
                      </a:r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668</a:t>
                      </a:r>
                      <a:endParaRPr lang="th-TH" sz="28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653</a:t>
                      </a:r>
                      <a:endParaRPr lang="th-TH" sz="28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15</a:t>
                      </a:r>
                      <a:endParaRPr lang="th-TH" sz="28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</a:tr>
              <a:tr h="1085487">
                <a:tc>
                  <a:txBody>
                    <a:bodyPr/>
                    <a:lstStyle/>
                    <a:p>
                      <a:r>
                        <a:rPr 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พนักงานราชการ</a:t>
                      </a:r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lvl="0" algn="ctr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th-TH" alt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กรอบ 2,495 </a:t>
                      </a:r>
                    </a:p>
                    <a:p>
                      <a:pPr lvl="0" algn="ctr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th-TH" alt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จัดสรรเงิน 2,130</a:t>
                      </a:r>
                      <a:endParaRPr lang="th-TH" sz="28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2,064</a:t>
                      </a:r>
                      <a:endParaRPr lang="th-TH" sz="28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lvl="0" algn="ctr" eaLnBrk="1" hangingPunct="1"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th-TH" altLang="th-TH" sz="2800" b="0" dirty="0" smtClean="0">
                          <a:latin typeface="PSL Display" pitchFamily="18" charset="-34"/>
                          <a:cs typeface="PSL Display" pitchFamily="18" charset="-34"/>
                        </a:rPr>
                        <a:t>ว่างมีเงิน 66  </a:t>
                      </a:r>
                    </a:p>
                    <a:p>
                      <a:pPr marL="0" lvl="0" indent="-63500" algn="ctr" eaLnBrk="1" hangingPunct="1">
                        <a:buFont typeface="Wingdings 2" panose="05020102010507070707" pitchFamily="18" charset="2"/>
                        <a:buNone/>
                        <a:defRPr/>
                      </a:pPr>
                      <a:r>
                        <a:rPr lang="th-TH" altLang="th-TH" sz="2800" b="0" dirty="0" smtClean="0">
                          <a:solidFill>
                            <a:srgbClr val="0C6A0C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ว่างไม่มีเงิน 365 </a:t>
                      </a:r>
                    </a:p>
                  </a:txBody>
                  <a:tcPr marL="91433" marR="91433" marT="45727" marB="45727"/>
                </a:tc>
              </a:tr>
              <a:tr h="735330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รวม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12,441 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11,671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405 </a:t>
                      </a:r>
                      <a:endParaRPr lang="th-TH" sz="32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91433" marR="91433" marT="45727" marB="45727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67544" y="1124744"/>
            <a:ext cx="822960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altLang="th-TH" sz="3200" b="1" dirty="0" smtClean="0">
                <a:latin typeface="PSL Display" pitchFamily="18" charset="-34"/>
                <a:cs typeface="PSL Display" pitchFamily="18" charset="-34"/>
              </a:rPr>
              <a:t>บุคลากรของกรมส่งเสริมการเกษตร ณ 1 ก.ย.61 จำนวน 12,441 อัตรา ลดลงกว่าปี 2560 จำนวน 176 อัตรา</a:t>
            </a:r>
            <a:endParaRPr lang="th-TH" altLang="th-TH" b="1" dirty="0" smtClean="0">
              <a:latin typeface="PSL Display" pitchFamily="18" charset="-34"/>
              <a:cs typeface="PSL Display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996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758779"/>
              </p:ext>
            </p:extLst>
          </p:nvPr>
        </p:nvGraphicFramePr>
        <p:xfrm>
          <a:off x="467544" y="1556792"/>
          <a:ext cx="8229600" cy="2288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639318">
                <a:tc gridSpan="6">
                  <a:txBody>
                    <a:bodyPr/>
                    <a:lstStyle/>
                    <a:p>
                      <a:pPr algn="ctr"/>
                      <a:r>
                        <a:rPr lang="th-TH" altLang="th-TH" sz="3200" dirty="0" smtClean="0">
                          <a:latin typeface="PSL Display" pitchFamily="18" charset="-34"/>
                          <a:cs typeface="PSL Display" pitchFamily="18" charset="-34"/>
                        </a:rPr>
                        <a:t>จำนวนผู้เกษียณอายุราชการใน 5 ปี (61-65) </a:t>
                      </a:r>
                      <a:endParaRPr lang="th-TH" sz="320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504686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ปี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2561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2562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2563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2564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2565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</a:tr>
              <a:tr h="504686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จำนวน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70C0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447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70C0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569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70C0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591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70C0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541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solidFill>
                            <a:srgbClr val="0070C0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395</a:t>
                      </a:r>
                      <a:endParaRPr lang="th-TH" sz="2400" b="1" dirty="0">
                        <a:solidFill>
                          <a:srgbClr val="0070C0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</a:tr>
              <a:tr h="639318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รวม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2,507 คน</a:t>
                      </a:r>
                    </a:p>
                  </a:txBody>
                  <a:tcPr marT="45638" marB="45638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39957"/>
              </p:ext>
            </p:extLst>
          </p:nvPr>
        </p:nvGraphicFramePr>
        <p:xfrm>
          <a:off x="457200" y="4005261"/>
          <a:ext cx="8229600" cy="23760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663923">
                <a:tc gridSpan="6">
                  <a:txBody>
                    <a:bodyPr/>
                    <a:lstStyle/>
                    <a:p>
                      <a:pPr algn="ctr"/>
                      <a:r>
                        <a:rPr lang="th-TH" alt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จำนวนผู้ที่ลาออกจากราชการ 5 ปีย้อนหลัง (57-61) </a:t>
                      </a:r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52411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ปี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2557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2558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2559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2560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2561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</a:tr>
              <a:tr h="52411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จำนวน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148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PSL Display" pitchFamily="18" charset="-34"/>
                        <a:ea typeface="Cordia New" panose="020B0304020202020204" pitchFamily="34" charset="-34"/>
                        <a:cs typeface="PSL Display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165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PSL Display" pitchFamily="18" charset="-34"/>
                        <a:ea typeface="Cordia New" panose="020B0304020202020204" pitchFamily="34" charset="-34"/>
                        <a:cs typeface="PSL Display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276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PSL Display" pitchFamily="18" charset="-34"/>
                        <a:ea typeface="Cordia New" panose="020B0304020202020204" pitchFamily="34" charset="-34"/>
                        <a:cs typeface="PSL Display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205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PSL Display" pitchFamily="18" charset="-34"/>
                        <a:ea typeface="Cordia New" panose="020B0304020202020204" pitchFamily="34" charset="-34"/>
                        <a:cs typeface="PSL Display" pitchFamily="18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C00000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221</a:t>
                      </a:r>
                      <a:endParaRPr lang="en-US" sz="2000" b="1" dirty="0">
                        <a:solidFill>
                          <a:srgbClr val="C00000"/>
                        </a:solidFill>
                        <a:effectLst/>
                        <a:latin typeface="PSL Display" pitchFamily="18" charset="-34"/>
                        <a:ea typeface="Cordia New" panose="020B0304020202020204" pitchFamily="34" charset="-34"/>
                        <a:cs typeface="PSL Display" pitchFamily="18" charset="-34"/>
                      </a:endParaRPr>
                    </a:p>
                  </a:txBody>
                  <a:tcPr marL="68580" marR="68580" marT="0" marB="0" anchor="ctr"/>
                </a:tc>
              </a:tr>
              <a:tr h="663923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PSL Display" pitchFamily="18" charset="-34"/>
                          <a:cs typeface="PSL Display" pitchFamily="18" charset="-34"/>
                        </a:rPr>
                        <a:t>รวม</a:t>
                      </a:r>
                      <a:endParaRPr lang="th-TH" sz="24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1,015 คน</a:t>
                      </a:r>
                      <a:endParaRPr lang="th-TH" sz="32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638" marB="45638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72738" y="404664"/>
            <a:ext cx="8229600" cy="720080"/>
          </a:xfrm>
        </p:spPr>
        <p:txBody>
          <a:bodyPr>
            <a:noAutofit/>
          </a:bodyPr>
          <a:lstStyle/>
          <a:p>
            <a:r>
              <a:rPr lang="th-TH" alt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สถานการณ์กำลังคน 2561 (ต่อ)</a:t>
            </a:r>
            <a:endParaRPr lang="th-TH" altLang="th-TH" sz="4800" dirty="0" smtClean="0">
              <a:latin typeface="PSL EmpireExtra" pitchFamily="18" charset="-34"/>
              <a:cs typeface="PSL EmpireExtra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5235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01663" y="490315"/>
            <a:ext cx="8002587" cy="706437"/>
          </a:xfrm>
          <a:noFill/>
        </p:spPr>
        <p:txBody>
          <a:bodyPr>
            <a:normAutofit/>
          </a:bodyPr>
          <a:lstStyle/>
          <a:p>
            <a:pPr algn="ctr" eaLnBrk="1" hangingPunct="1"/>
            <a:r>
              <a:rPr lang="th-TH" altLang="th-TH" sz="36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โครงสร้างอายุข้าราชการกรมส่งเสริมการเกษตร (ส.ค.2561)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329825"/>
              </p:ext>
            </p:extLst>
          </p:nvPr>
        </p:nvGraphicFramePr>
        <p:xfrm>
          <a:off x="539553" y="1412875"/>
          <a:ext cx="8064699" cy="50403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667"/>
                <a:gridCol w="1440007"/>
                <a:gridCol w="1512007"/>
                <a:gridCol w="1431904"/>
                <a:gridCol w="1228057"/>
                <a:gridCol w="1084057"/>
              </a:tblGrid>
              <a:tr h="804689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>
                          <a:solidFill>
                            <a:srgbClr val="FFFF99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</a:t>
                      </a:r>
                      <a:r>
                        <a:rPr lang="th-TH" sz="2800" b="1" u="none" strike="noStrike" dirty="0" smtClean="0">
                          <a:solidFill>
                            <a:srgbClr val="FFFF99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ช่วงอายุ</a:t>
                      </a:r>
                      <a:endParaRPr lang="th-TH" sz="2800" b="1" i="0" u="none" strike="noStrike" dirty="0">
                        <a:solidFill>
                          <a:srgbClr val="FFFF99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rgbClr val="FFFF99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ส่วนกลาง/กทม.</a:t>
                      </a:r>
                      <a:endParaRPr lang="th-TH" sz="2800" b="1" i="0" u="none" strike="noStrike" dirty="0">
                        <a:solidFill>
                          <a:srgbClr val="FFFF99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rgbClr val="FFFF99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จังหวัด</a:t>
                      </a:r>
                      <a:endParaRPr lang="th-TH" sz="2800" b="1" i="0" u="none" strike="noStrike" dirty="0">
                        <a:solidFill>
                          <a:srgbClr val="FFFF99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อำเภอ</a:t>
                      </a:r>
                      <a:endParaRPr lang="th-TH" sz="2800" b="1" i="0" u="none" strike="noStrike" dirty="0">
                        <a:solidFill>
                          <a:srgbClr val="FFFF99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>
                          <a:solidFill>
                            <a:srgbClr val="FFFF99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รวม</a:t>
                      </a:r>
                      <a:endParaRPr lang="th-TH" sz="2800" b="1" i="0" u="none" strike="noStrike" dirty="0">
                        <a:solidFill>
                          <a:srgbClr val="FFFF99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rgbClr val="FFFF99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ร้อยละ</a:t>
                      </a:r>
                      <a:endParaRPr lang="th-TH" sz="2800" b="1" dirty="0">
                        <a:solidFill>
                          <a:srgbClr val="FFFF99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l" fontAlgn="b"/>
                      <a:r>
                        <a:rPr lang="th-TH" sz="2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ไม่เกิน </a:t>
                      </a:r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30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105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152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620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877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9.79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31-35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199</a:t>
                      </a: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407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1,115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1,721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19.22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36-40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221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402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1,022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1,645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18.37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41-45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136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230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449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815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9.10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46-50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102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146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253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501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5.60</a:t>
                      </a:r>
                      <a:endParaRPr lang="th-TH" sz="2800" b="0" dirty="0">
                        <a:solidFill>
                          <a:schemeClr val="tx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51-55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139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209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575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923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10.31</a:t>
                      </a: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l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56 ปีขึ้นไป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222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413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1,837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2,472</a:t>
                      </a:r>
                      <a:endParaRPr lang="th-TH" sz="2800" b="0" i="0" u="none" strike="noStrike" dirty="0">
                        <a:solidFill>
                          <a:schemeClr val="tx1"/>
                        </a:solidFill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0" dirty="0" smtClean="0">
                          <a:solidFill>
                            <a:schemeClr val="tx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27.61</a:t>
                      </a:r>
                    </a:p>
                  </a:txBody>
                  <a:tcPr marL="7619" marR="7619" marT="7621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29453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รวม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1,124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1,959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5,871</a:t>
                      </a: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8,954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100</a:t>
                      </a:r>
                      <a:endParaRPr lang="th-TH" sz="2800" b="1" dirty="0">
                        <a:solidFill>
                          <a:schemeClr val="bg1"/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7619" marR="7619" marT="7621" marB="0" anchor="ctr">
                    <a:solidFill>
                      <a:srgbClr val="214B0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13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ular Callout 18"/>
          <p:cNvSpPr/>
          <p:nvPr/>
        </p:nvSpPr>
        <p:spPr>
          <a:xfrm>
            <a:off x="3694031" y="1385888"/>
            <a:ext cx="2374900" cy="944562"/>
          </a:xfrm>
          <a:prstGeom prst="wedgeRoundRectCallout">
            <a:avLst>
              <a:gd name="adj1" fmla="val 21322"/>
              <a:gd name="adj2" fmla="val 194876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20" name="Rounded Rectangular Callout 19"/>
          <p:cNvSpPr/>
          <p:nvPr/>
        </p:nvSpPr>
        <p:spPr>
          <a:xfrm>
            <a:off x="6156325" y="1447800"/>
            <a:ext cx="2376488" cy="882650"/>
          </a:xfrm>
          <a:prstGeom prst="wedgeRoundRectCallout">
            <a:avLst>
              <a:gd name="adj1" fmla="val -18377"/>
              <a:gd name="adj2" fmla="val 131466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21" name="Rounded Rectangular Callout 11"/>
          <p:cNvSpPr/>
          <p:nvPr/>
        </p:nvSpPr>
        <p:spPr>
          <a:xfrm>
            <a:off x="1260475" y="1555750"/>
            <a:ext cx="2303463" cy="904875"/>
          </a:xfrm>
          <a:prstGeom prst="wedgeRoundRectCallout">
            <a:avLst>
              <a:gd name="adj1" fmla="val 30951"/>
              <a:gd name="adj2" fmla="val 128387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14341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68388"/>
          </a:xfrm>
        </p:spPr>
        <p:txBody>
          <a:bodyPr>
            <a:normAutofit/>
          </a:bodyPr>
          <a:lstStyle/>
          <a:p>
            <a:r>
              <a:rPr lang="th-TH" altLang="th-TH" sz="36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โครงสร้างอายุของข้าราชการกรมส่งเสริมการเกษตร 2561</a:t>
            </a:r>
            <a:endParaRPr lang="th-TH" altLang="en-US" sz="3600" b="1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14342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9674321"/>
              </p:ext>
            </p:extLst>
          </p:nvPr>
        </p:nvGraphicFramePr>
        <p:xfrm>
          <a:off x="611560" y="1719263"/>
          <a:ext cx="8331200" cy="508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แผนภูมิ" r:id="rId5" imgW="8334206" imgH="5086322" progId="Excel.Chart.8">
                  <p:embed/>
                </p:oleObj>
              </mc:Choice>
              <mc:Fallback>
                <p:oleObj name="แผนภูมิ" r:id="rId5" imgW="8334206" imgH="5086322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719263"/>
                        <a:ext cx="8331200" cy="508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TextBox 12"/>
          <p:cNvSpPr txBox="1">
            <a:spLocks noChangeArrowheads="1"/>
          </p:cNvSpPr>
          <p:nvPr/>
        </p:nvSpPr>
        <p:spPr bwMode="auto">
          <a:xfrm>
            <a:off x="3708401" y="1442670"/>
            <a:ext cx="23605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algn="ctr" eaLnBrk="1" hangingPunct="1"/>
            <a:r>
              <a:rPr lang="th-TH" altLang="th-TH" sz="2400" b="1" dirty="0">
                <a:latin typeface="PSL Display" pitchFamily="18" charset="-34"/>
                <a:cs typeface="PSL Display" pitchFamily="18" charset="-34"/>
              </a:rPr>
              <a:t>ช่วงอายุ 41-50 ปี              มี 1,316 คน 14.70</a:t>
            </a:r>
            <a:r>
              <a:rPr lang="en-US" altLang="th-TH" sz="2400" b="1" dirty="0">
                <a:latin typeface="PSL Display" pitchFamily="18" charset="-34"/>
                <a:cs typeface="PSL Display" pitchFamily="18" charset="-34"/>
              </a:rPr>
              <a:t>%</a:t>
            </a:r>
            <a:endParaRPr lang="th-TH" altLang="th-TH" sz="2400" b="1" dirty="0"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14344" name="TextBox 8"/>
          <p:cNvSpPr txBox="1">
            <a:spLocks noChangeArrowheads="1"/>
          </p:cNvSpPr>
          <p:nvPr/>
        </p:nvSpPr>
        <p:spPr bwMode="auto">
          <a:xfrm>
            <a:off x="6238876" y="1447800"/>
            <a:ext cx="22987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algn="ctr" eaLnBrk="1" hangingPunct="1"/>
            <a:r>
              <a:rPr lang="th-TH" altLang="th-TH" sz="2400" b="1" dirty="0">
                <a:latin typeface="PSL Display" pitchFamily="18" charset="-34"/>
                <a:cs typeface="PSL Display" pitchFamily="18" charset="-34"/>
              </a:rPr>
              <a:t>ช่วงอายุ 51-60 ปี              มี 3,395 คน 37.92</a:t>
            </a:r>
            <a:r>
              <a:rPr lang="en-US" altLang="th-TH" sz="2400" b="1" dirty="0">
                <a:latin typeface="PSL Display" pitchFamily="18" charset="-34"/>
                <a:cs typeface="PSL Display" pitchFamily="18" charset="-34"/>
              </a:rPr>
              <a:t>%</a:t>
            </a:r>
            <a:endParaRPr lang="th-TH" altLang="th-TH" sz="2400" b="1" dirty="0"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14345" name="TextBox 12"/>
          <p:cNvSpPr txBox="1">
            <a:spLocks noChangeArrowheads="1"/>
          </p:cNvSpPr>
          <p:nvPr/>
        </p:nvSpPr>
        <p:spPr bwMode="auto">
          <a:xfrm>
            <a:off x="1203325" y="1519238"/>
            <a:ext cx="25193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algn="ctr" eaLnBrk="1" hangingPunct="1"/>
            <a:r>
              <a:rPr lang="th-TH" altLang="th-TH" sz="2400" b="1" dirty="0">
                <a:latin typeface="PSL Display" pitchFamily="18" charset="-34"/>
                <a:cs typeface="PSL Display" pitchFamily="18" charset="-34"/>
              </a:rPr>
              <a:t>ช่วงอายุไม่เกิน 40 </a:t>
            </a:r>
            <a:r>
              <a:rPr lang="th-TH" altLang="th-TH" sz="2400" b="1" dirty="0" smtClean="0">
                <a:latin typeface="PSL Display" pitchFamily="18" charset="-34"/>
                <a:cs typeface="PSL Display" pitchFamily="18" charset="-34"/>
              </a:rPr>
              <a:t>ปี</a:t>
            </a:r>
          </a:p>
          <a:p>
            <a:pPr algn="ctr" eaLnBrk="1" hangingPunct="1"/>
            <a:r>
              <a:rPr lang="th-TH" altLang="th-TH" sz="2400" b="1" dirty="0" smtClean="0">
                <a:latin typeface="PSL Display" pitchFamily="18" charset="-34"/>
                <a:cs typeface="PSL Display" pitchFamily="18" charset="-34"/>
              </a:rPr>
              <a:t>มี </a:t>
            </a:r>
            <a:r>
              <a:rPr lang="th-TH" altLang="th-TH" sz="2400" b="1" dirty="0">
                <a:latin typeface="PSL Display" pitchFamily="18" charset="-34"/>
                <a:cs typeface="PSL Display" pitchFamily="18" charset="-34"/>
              </a:rPr>
              <a:t>4,243 คน 47.38</a:t>
            </a:r>
            <a:r>
              <a:rPr lang="en-US" altLang="th-TH" sz="2400" b="1" dirty="0">
                <a:latin typeface="PSL Display" pitchFamily="18" charset="-34"/>
                <a:cs typeface="PSL Display" pitchFamily="18" charset="-34"/>
              </a:rPr>
              <a:t>%</a:t>
            </a:r>
            <a:endParaRPr lang="th-TH" altLang="th-TH" sz="2400" b="1" dirty="0"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8350" y="1196975"/>
            <a:ext cx="29845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70481" y="1334294"/>
            <a:ext cx="2984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65488" y="1262197"/>
            <a:ext cx="29845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6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3975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th-TH" altLang="th-TH" sz="40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เปรียบเทียบโครงสร้างอายุข้าราชการปี 2560-2561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4680753"/>
              </p:ext>
            </p:extLst>
          </p:nvPr>
        </p:nvGraphicFramePr>
        <p:xfrm>
          <a:off x="251519" y="1628775"/>
          <a:ext cx="8640960" cy="4738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2880320"/>
                <a:gridCol w="2880320"/>
              </a:tblGrid>
              <a:tr h="640188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PSL Display" pitchFamily="18" charset="-34"/>
                          <a:cs typeface="PSL Display" pitchFamily="18" charset="-34"/>
                        </a:rPr>
                        <a:t>ปี พ.ศ.</a:t>
                      </a:r>
                      <a:endParaRPr lang="th-TH" sz="36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PSL Display" pitchFamily="18" charset="-34"/>
                          <a:cs typeface="PSL Display" pitchFamily="18" charset="-34"/>
                        </a:rPr>
                        <a:t>2560</a:t>
                      </a:r>
                      <a:endParaRPr lang="th-TH" sz="36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PSL Display" pitchFamily="18" charset="-34"/>
                          <a:cs typeface="PSL Display" pitchFamily="18" charset="-34"/>
                        </a:rPr>
                        <a:t>2561</a:t>
                      </a:r>
                      <a:endParaRPr lang="th-TH" sz="3600" b="1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/>
                </a:tc>
              </a:tr>
              <a:tr h="10669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th-TH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A. </a:t>
                      </a:r>
                      <a:r>
                        <a:rPr lang="th-TH" alt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ช่วงอายุ 51-60 ปี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3,863 คน </a:t>
                      </a:r>
                    </a:p>
                    <a:p>
                      <a:pPr algn="ctr"/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44.30</a:t>
                      </a:r>
                      <a:r>
                        <a:rPr lang="en-US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%</a:t>
                      </a:r>
                      <a:endParaRPr lang="th-TH" sz="32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3,395 คน </a:t>
                      </a:r>
                    </a:p>
                    <a:p>
                      <a:pPr algn="ctr"/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37.92</a:t>
                      </a:r>
                      <a:r>
                        <a:rPr lang="en-US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%</a:t>
                      </a:r>
                      <a:endParaRPr lang="th-TH" sz="32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</a:tr>
              <a:tr h="8973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th-TH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B.</a:t>
                      </a:r>
                      <a:r>
                        <a:rPr lang="en-US" alt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 </a:t>
                      </a:r>
                      <a:r>
                        <a:rPr lang="th-TH" alt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ช่วงอายุ 41-50 ปี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1,182 คน </a:t>
                      </a:r>
                    </a:p>
                    <a:p>
                      <a:pPr algn="ctr"/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13.55</a:t>
                      </a:r>
                      <a:r>
                        <a:rPr lang="en-US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%</a:t>
                      </a:r>
                      <a:endParaRPr lang="th-TH" sz="32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1,316 คน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14.70</a:t>
                      </a:r>
                      <a:r>
                        <a:rPr lang="en-US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%</a:t>
                      </a:r>
                      <a:endParaRPr lang="th-TH" altLang="th-TH" sz="3200" b="0" dirty="0" smtClean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</a:tr>
              <a:tr h="10668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th-TH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C</a:t>
                      </a:r>
                      <a:r>
                        <a:rPr lang="th-TH" altLang="th-TH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. </a:t>
                      </a:r>
                      <a:r>
                        <a:rPr lang="th-TH" altLang="th-TH" sz="3200" b="1" dirty="0" smtClean="0">
                          <a:latin typeface="PSL Display" pitchFamily="18" charset="-34"/>
                          <a:cs typeface="PSL Display" pitchFamily="18" charset="-34"/>
                        </a:rPr>
                        <a:t>ช่วงอายุไม่เกิน 40 ปี</a:t>
                      </a: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3,676 คน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42.15</a:t>
                      </a:r>
                      <a:r>
                        <a:rPr lang="en-US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%</a:t>
                      </a:r>
                      <a:endParaRPr lang="th-TH" sz="32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4,243 คน </a:t>
                      </a:r>
                      <a:endParaRPr lang="en-US" altLang="th-TH" sz="3200" b="0" dirty="0" smtClean="0"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47.38</a:t>
                      </a:r>
                      <a:r>
                        <a:rPr lang="en-US" altLang="th-TH" sz="3200" b="0" dirty="0" smtClean="0">
                          <a:latin typeface="PSL Display" pitchFamily="18" charset="-34"/>
                          <a:cs typeface="PSL Display" pitchFamily="18" charset="-34"/>
                        </a:rPr>
                        <a:t>%</a:t>
                      </a:r>
                      <a:endParaRPr lang="th-TH" sz="3200" b="0" dirty="0"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</a:tr>
              <a:tr h="897383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อายุเฉลี่ย</a:t>
                      </a:r>
                      <a:endParaRPr lang="th-TH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46.4 ปี</a:t>
                      </a:r>
                      <a:endParaRPr lang="th-TH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PSL Display" pitchFamily="18" charset="-34"/>
                          <a:cs typeface="PSL Display" pitchFamily="18" charset="-34"/>
                        </a:rPr>
                        <a:t>45.54 ปี</a:t>
                      </a:r>
                      <a:endParaRPr lang="th-TH" sz="3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T="45722" marB="45722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21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86337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สถานการณ์ด้าน</a:t>
            </a:r>
            <a:r>
              <a:rPr 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บุคลากร</a:t>
            </a:r>
            <a:endParaRPr lang="th-TH" sz="48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2" name="ไดอะแกรม 1"/>
          <p:cNvGraphicFramePr/>
          <p:nvPr>
            <p:extLst>
              <p:ext uri="{D42A27DB-BD31-4B8C-83A1-F6EECF244321}">
                <p14:modId xmlns:p14="http://schemas.microsoft.com/office/powerpoint/2010/main" val="909154533"/>
              </p:ext>
            </p:extLst>
          </p:nvPr>
        </p:nvGraphicFramePr>
        <p:xfrm>
          <a:off x="395536" y="1340768"/>
          <a:ext cx="8352928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867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-29799" y="2060848"/>
            <a:ext cx="9144000" cy="2520280"/>
          </a:xfrm>
          <a:noFill/>
          <a:ln>
            <a:noFill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th-TH" sz="7200" kern="10" dirty="0" smtClean="0">
                <a:ln w="19050">
                  <a:noFill/>
                  <a:round/>
                  <a:headEnd/>
                  <a:tailEnd/>
                </a:ln>
                <a:solidFill>
                  <a:srgbClr val="214B05"/>
                </a:solidFill>
                <a:effectLst/>
                <a:latin typeface="PSL EmpireExtra" pitchFamily="18" charset="-34"/>
                <a:cs typeface="PSL EmpireExtra" pitchFamily="18" charset="-34"/>
              </a:rPr>
              <a:t>สรุปทิศทางด้านกำลังคน</a:t>
            </a:r>
            <a:br>
              <a:rPr lang="th-TH" sz="7200" kern="10" dirty="0" smtClean="0">
                <a:ln w="19050">
                  <a:noFill/>
                  <a:round/>
                  <a:headEnd/>
                  <a:tailEnd/>
                </a:ln>
                <a:solidFill>
                  <a:srgbClr val="214B05"/>
                </a:solidFill>
                <a:effectLst/>
                <a:latin typeface="PSL EmpireExtra" pitchFamily="18" charset="-34"/>
                <a:cs typeface="PSL EmpireExtra" pitchFamily="18" charset="-34"/>
              </a:rPr>
            </a:br>
            <a:r>
              <a:rPr lang="th-TH" sz="7200" kern="10" dirty="0" smtClean="0">
                <a:ln w="19050">
                  <a:noFill/>
                  <a:round/>
                  <a:headEnd/>
                  <a:tailEnd/>
                </a:ln>
                <a:solidFill>
                  <a:srgbClr val="214B05"/>
                </a:solidFill>
                <a:effectLst/>
                <a:latin typeface="PSL EmpireExtra" pitchFamily="18" charset="-34"/>
                <a:cs typeface="PSL EmpireExtra" pitchFamily="18" charset="-34"/>
              </a:rPr>
              <a:t>ใน </a:t>
            </a:r>
            <a:r>
              <a:rPr lang="th-TH" sz="7200" kern="10" dirty="0" smtClean="0">
                <a:ln w="19050">
                  <a:noFill/>
                  <a:round/>
                  <a:headEnd/>
                  <a:tailEnd/>
                </a:ln>
                <a:solidFill>
                  <a:srgbClr val="AC3500"/>
                </a:solidFill>
                <a:effectLst/>
                <a:latin typeface="PSL EmpireExtra" pitchFamily="18" charset="-34"/>
                <a:cs typeface="PSL EmpireExtra" pitchFamily="18" charset="-34"/>
              </a:rPr>
              <a:t>10 ปีข้างหน้า</a:t>
            </a:r>
            <a:endParaRPr lang="th-TH" sz="6600" dirty="0">
              <a:ln w="19050">
                <a:noFill/>
                <a:round/>
                <a:headEnd/>
                <a:tailEnd/>
              </a:ln>
              <a:solidFill>
                <a:srgbClr val="AC3500"/>
              </a:solidFill>
              <a:effectLst/>
              <a:latin typeface="PSL EmpireExtra" pitchFamily="18" charset="-34"/>
              <a:cs typeface="PSL EmpireExtra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540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ular Callout 18"/>
          <p:cNvSpPr/>
          <p:nvPr/>
        </p:nvSpPr>
        <p:spPr>
          <a:xfrm>
            <a:off x="3708400" y="1485231"/>
            <a:ext cx="2374900" cy="904875"/>
          </a:xfrm>
          <a:prstGeom prst="wedgeRoundRectCallout">
            <a:avLst>
              <a:gd name="adj1" fmla="val 4054"/>
              <a:gd name="adj2" fmla="val 137749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20" name="Rounded Rectangular Callout 19"/>
          <p:cNvSpPr/>
          <p:nvPr/>
        </p:nvSpPr>
        <p:spPr>
          <a:xfrm>
            <a:off x="6156325" y="1880518"/>
            <a:ext cx="2376488" cy="882650"/>
          </a:xfrm>
          <a:prstGeom prst="wedgeRoundRectCallout">
            <a:avLst>
              <a:gd name="adj1" fmla="val -18011"/>
              <a:gd name="adj2" fmla="val 217304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21" name="Rounded Rectangular Callout 11"/>
          <p:cNvSpPr/>
          <p:nvPr/>
        </p:nvSpPr>
        <p:spPr>
          <a:xfrm>
            <a:off x="1260475" y="1988468"/>
            <a:ext cx="2303463" cy="904875"/>
          </a:xfrm>
          <a:prstGeom prst="wedgeRoundRectCallout">
            <a:avLst>
              <a:gd name="adj1" fmla="val 30951"/>
              <a:gd name="adj2" fmla="val 128387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68388"/>
          </a:xfrm>
        </p:spPr>
        <p:txBody>
          <a:bodyPr>
            <a:normAutofit/>
          </a:bodyPr>
          <a:lstStyle/>
          <a:p>
            <a:r>
              <a:rPr lang="th-TH" altLang="th-TH" sz="36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โครงสร้างอายุของข้าราชการกรมส่งเสริมการเกษตร 2570</a:t>
            </a:r>
            <a:endParaRPr lang="th-TH" altLang="en-US" sz="3600" b="1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18438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2992983"/>
              </p:ext>
            </p:extLst>
          </p:nvPr>
        </p:nvGraphicFramePr>
        <p:xfrm>
          <a:off x="557213" y="1774651"/>
          <a:ext cx="8029575" cy="503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Chart" r:id="rId5" imgW="8029431" imgH="5038711" progId="Excel.Chart.8">
                  <p:embed/>
                </p:oleObj>
              </mc:Choice>
              <mc:Fallback>
                <p:oleObj name="Chart" r:id="rId5" imgW="8029431" imgH="5038711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1774651"/>
                        <a:ext cx="8029575" cy="503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TextBox 12"/>
          <p:cNvSpPr txBox="1">
            <a:spLocks noChangeArrowheads="1"/>
          </p:cNvSpPr>
          <p:nvPr/>
        </p:nvSpPr>
        <p:spPr bwMode="auto">
          <a:xfrm>
            <a:off x="3697485" y="1484784"/>
            <a:ext cx="25193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algn="ctr" eaLnBrk="1" hangingPunct="1">
              <a:buFont typeface="Wingdings 2" pitchFamily="18" charset="2"/>
              <a:buNone/>
            </a:pPr>
            <a:r>
              <a:rPr lang="th-TH" altLang="th-TH" sz="2400" b="1">
                <a:latin typeface="PSL Display" pitchFamily="18" charset="-34"/>
                <a:cs typeface="PSL Display" pitchFamily="18" charset="-34"/>
              </a:rPr>
              <a:t>ช่วงอายุ 41-50 ปี              4,243 คน 47.38</a:t>
            </a:r>
            <a:r>
              <a:rPr lang="en-US" altLang="th-TH" sz="2400" b="1">
                <a:latin typeface="PSL Display" pitchFamily="18" charset="-34"/>
                <a:cs typeface="PSL Display" pitchFamily="18" charset="-34"/>
              </a:rPr>
              <a:t>%</a:t>
            </a:r>
            <a:endParaRPr lang="th-TH" altLang="th-TH" sz="2400" b="1">
              <a:latin typeface="PSL Display" pitchFamily="18" charset="-34"/>
              <a:cs typeface="PSL Display" pitchFamily="18" charset="-34"/>
            </a:endParaRPr>
          </a:p>
          <a:p>
            <a:pPr algn="ctr" eaLnBrk="1" hangingPunct="1"/>
            <a:endParaRPr lang="th-TH" altLang="th-TH" sz="2400" b="1"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18440" name="TextBox 8"/>
          <p:cNvSpPr txBox="1">
            <a:spLocks noChangeArrowheads="1"/>
          </p:cNvSpPr>
          <p:nvPr/>
        </p:nvSpPr>
        <p:spPr bwMode="auto">
          <a:xfrm>
            <a:off x="6085085" y="1856259"/>
            <a:ext cx="25193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algn="ctr" eaLnBrk="1" hangingPunct="1">
              <a:buFont typeface="Wingdings 2" pitchFamily="18" charset="2"/>
              <a:buNone/>
            </a:pPr>
            <a:r>
              <a:rPr lang="th-TH" altLang="th-TH" sz="2400" b="1">
                <a:latin typeface="PSL Display" pitchFamily="18" charset="-34"/>
                <a:cs typeface="PSL Display" pitchFamily="18" charset="-34"/>
              </a:rPr>
              <a:t>ช่วงอายุ 51-60 ปี              1,316 คน 14.70</a:t>
            </a:r>
            <a:r>
              <a:rPr lang="en-US" altLang="th-TH" sz="2400" b="1">
                <a:latin typeface="PSL Display" pitchFamily="18" charset="-34"/>
                <a:cs typeface="PSL Display" pitchFamily="18" charset="-34"/>
              </a:rPr>
              <a:t>%</a:t>
            </a:r>
            <a:endParaRPr lang="th-TH" altLang="th-TH" sz="2400" b="1"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18441" name="TextBox 12"/>
          <p:cNvSpPr txBox="1">
            <a:spLocks noChangeArrowheads="1"/>
          </p:cNvSpPr>
          <p:nvPr/>
        </p:nvSpPr>
        <p:spPr bwMode="auto">
          <a:xfrm>
            <a:off x="1049535" y="1927697"/>
            <a:ext cx="25193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algn="ctr" eaLnBrk="1" hangingPunct="1">
              <a:buFont typeface="Wingdings 2" pitchFamily="18" charset="2"/>
              <a:buNone/>
            </a:pPr>
            <a:r>
              <a:rPr lang="th-TH" altLang="th-TH" sz="2400" b="1" dirty="0">
                <a:latin typeface="PSL Display" pitchFamily="18" charset="-34"/>
                <a:cs typeface="PSL Display" pitchFamily="18" charset="-34"/>
              </a:rPr>
              <a:t>ช่วงอายุไม่เกิน 40 ปี            3,395 คน 37.92</a:t>
            </a:r>
            <a:r>
              <a:rPr lang="en-US" altLang="th-TH" sz="2400" b="1" dirty="0">
                <a:latin typeface="PSL Display" pitchFamily="18" charset="-34"/>
                <a:cs typeface="PSL Display" pitchFamily="18" charset="-34"/>
              </a:rPr>
              <a:t>%</a:t>
            </a:r>
            <a:endParaRPr lang="th-TH" altLang="th-TH" sz="2400" b="1" dirty="0">
              <a:latin typeface="PSL Display" pitchFamily="18" charset="-34"/>
              <a:cs typeface="PSL Display" pitchFamily="18" charset="-34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th-TH" altLang="th-TH" sz="2400" b="1" dirty="0"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8350" y="1629693"/>
            <a:ext cx="29845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9313" y="1340768"/>
            <a:ext cx="2984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1025" y="1558256"/>
            <a:ext cx="29845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4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72050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ทิศทางด้านกำลังคนใน 10 ปีข้างหน้า</a:t>
            </a:r>
            <a:endParaRPr lang="th-TH" sz="3200" b="1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>
          <a:xfrm>
            <a:off x="468313" y="1598712"/>
            <a:ext cx="8471694" cy="5100638"/>
          </a:xfrm>
        </p:spPr>
        <p:txBody>
          <a:bodyPr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1. กรม</a:t>
            </a:r>
            <a:r>
              <a:rPr lang="th-TH" dirty="0">
                <a:latin typeface="PSL Display" pitchFamily="18" charset="-34"/>
                <a:cs typeface="PSL Display" pitchFamily="18" charset="-34"/>
              </a:rPr>
              <a:t>ส่งเสริมการเกษตรจะเป็นองค์กรที่มีแต่คนหนุ่มสาว </a:t>
            </a: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มีอายุเฉลี่ยต่ำกว่า 45 ปี    </a:t>
            </a:r>
            <a:br>
              <a:rPr lang="th-TH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   (อายุ 51-60 มีเพียง 14.70 </a:t>
            </a:r>
            <a:r>
              <a:rPr lang="en-US" dirty="0" smtClean="0">
                <a:latin typeface="PSL Display" pitchFamily="18" charset="-34"/>
                <a:cs typeface="PSL Display" pitchFamily="18" charset="-34"/>
              </a:rPr>
              <a:t>%)</a:t>
            </a:r>
            <a:endParaRPr lang="th-TH" dirty="0" smtClean="0">
              <a:latin typeface="PSL Display" pitchFamily="18" charset="-34"/>
              <a:cs typeface="PSL Display" pitchFamily="18" charset="-34"/>
            </a:endParaRPr>
          </a:p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2. อัตราการเกษียณลดลง</a:t>
            </a:r>
            <a:r>
              <a:rPr lang="th-TH" dirty="0">
                <a:latin typeface="PSL Display" pitchFamily="18" charset="-34"/>
                <a:cs typeface="PSL Display" pitchFamily="18" charset="-34"/>
              </a:rPr>
              <a:t>ทำให้ไม่มีการถ่ายเทกำลังคน </a:t>
            </a: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ปี </a:t>
            </a:r>
            <a:r>
              <a:rPr lang="th-TH" dirty="0">
                <a:latin typeface="PSL Display" pitchFamily="18" charset="-34"/>
                <a:cs typeface="PSL Display" pitchFamily="18" charset="-34"/>
              </a:rPr>
              <a:t>61 </a:t>
            </a: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เกษียณ </a:t>
            </a:r>
            <a:r>
              <a:rPr lang="th-TH" dirty="0">
                <a:latin typeface="PSL Display" pitchFamily="18" charset="-34"/>
                <a:cs typeface="PSL Display" pitchFamily="18" charset="-34"/>
              </a:rPr>
              <a:t>4.81 </a:t>
            </a:r>
            <a:r>
              <a:rPr lang="en-US" dirty="0">
                <a:latin typeface="PSL Display" pitchFamily="18" charset="-34"/>
                <a:cs typeface="PSL Display" pitchFamily="18" charset="-34"/>
              </a:rPr>
              <a:t>% </a:t>
            </a:r>
            <a:r>
              <a:rPr lang="th-TH" dirty="0" smtClean="0">
                <a:latin typeface="PSL Display" pitchFamily="18" charset="-34"/>
                <a:cs typeface="PSL Display" pitchFamily="18" charset="-34"/>
              </a:rPr>
              <a:t/>
            </a:r>
            <a:br>
              <a:rPr lang="th-TH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   ปี </a:t>
            </a:r>
            <a:r>
              <a:rPr lang="th-TH" dirty="0">
                <a:latin typeface="PSL Display" pitchFamily="18" charset="-34"/>
                <a:cs typeface="PSL Display" pitchFamily="18" charset="-34"/>
              </a:rPr>
              <a:t>70 </a:t>
            </a: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เกษียณ </a:t>
            </a:r>
            <a:r>
              <a:rPr lang="th-TH" dirty="0">
                <a:latin typeface="PSL Display" pitchFamily="18" charset="-34"/>
                <a:cs typeface="PSL Display" pitchFamily="18" charset="-34"/>
              </a:rPr>
              <a:t>1.58 </a:t>
            </a:r>
            <a:r>
              <a:rPr lang="en-US" dirty="0" smtClean="0">
                <a:latin typeface="PSL Display" pitchFamily="18" charset="-34"/>
                <a:cs typeface="PSL Display" pitchFamily="18" charset="-34"/>
              </a:rPr>
              <a:t>%</a:t>
            </a:r>
            <a:endParaRPr lang="th-TH" dirty="0" smtClean="0">
              <a:latin typeface="PSL Display" pitchFamily="18" charset="-34"/>
              <a:cs typeface="PSL Display" pitchFamily="18" charset="-34"/>
            </a:endParaRP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3. เนื่องจากหัวหน้างานตั้งแต่ระดับกลุ่มงานขึ้นไปมีอายุน้อย ทำให้ระดับล่าง</a:t>
            </a:r>
            <a:br>
              <a:rPr lang="th-TH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   ไม่กระตือรือร้นในการทำงาน ขาดแรงจูงใจ อัตราการ เพื่อเปลี่ยนงานเพิ่มมากขึ้น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4. จำนวนข้าราชการจะลดลง ต้อง</a:t>
            </a:r>
            <a:r>
              <a:rPr lang="th-TH" dirty="0">
                <a:latin typeface="PSL Display" pitchFamily="18" charset="-34"/>
                <a:cs typeface="PSL Display" pitchFamily="18" charset="-34"/>
              </a:rPr>
              <a:t>ปรับระบบการทำงาน </a:t>
            </a: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ใช้ </a:t>
            </a:r>
            <a:r>
              <a:rPr lang="en-US" dirty="0" smtClean="0">
                <a:latin typeface="PSL Display" pitchFamily="18" charset="-34"/>
                <a:cs typeface="PSL Display" pitchFamily="18" charset="-34"/>
              </a:rPr>
              <a:t>IT</a:t>
            </a: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 มากขึ้น </a:t>
            </a:r>
            <a:br>
              <a:rPr lang="th-TH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dirty="0" smtClean="0">
                <a:latin typeface="PSL Display" pitchFamily="18" charset="-34"/>
                <a:cs typeface="PSL Display" pitchFamily="18" charset="-34"/>
              </a:rPr>
              <a:t>   </a:t>
            </a:r>
            <a:r>
              <a:rPr lang="th-TH" b="1" dirty="0" smtClean="0">
                <a:solidFill>
                  <a:srgbClr val="FF0000"/>
                </a:solidFill>
                <a:latin typeface="PSL Display" pitchFamily="18" charset="-34"/>
                <a:cs typeface="PSL Display" pitchFamily="18" charset="-34"/>
              </a:rPr>
              <a:t>เน้นการจ้างงานภายนอกจากเอกชน สถาบันวิชาการ</a:t>
            </a:r>
          </a:p>
        </p:txBody>
      </p:sp>
    </p:spTree>
    <p:extLst>
      <p:ext uri="{BB962C8B-B14F-4D97-AF65-F5344CB8AC3E}">
        <p14:creationId xmlns:p14="http://schemas.microsoft.com/office/powerpoint/2010/main" val="36516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/>
          <p:cNvSpPr txBox="1">
            <a:spLocks/>
          </p:cNvSpPr>
          <p:nvPr/>
        </p:nvSpPr>
        <p:spPr>
          <a:xfrm>
            <a:off x="-29799" y="2060848"/>
            <a:ext cx="9144000" cy="2520280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0" rIns="18288" bIns="45720" rtlCol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spcBef>
                <a:spcPct val="20000"/>
              </a:spcBef>
              <a:defRPr/>
            </a:pPr>
            <a:r>
              <a:rPr lang="th-TH" sz="7200" kern="10" dirty="0">
                <a:ln w="19050">
                  <a:noFill/>
                  <a:round/>
                  <a:headEnd/>
                  <a:tailEnd/>
                </a:ln>
                <a:solidFill>
                  <a:srgbClr val="214B05"/>
                </a:solidFill>
                <a:effectLst/>
                <a:latin typeface="PSL EmpireExtra" pitchFamily="18" charset="-34"/>
                <a:cs typeface="PSL EmpireExtra" pitchFamily="18" charset="-34"/>
              </a:rPr>
              <a:t>เราจะ</a:t>
            </a:r>
            <a:r>
              <a:rPr lang="th-TH" sz="7200" kern="10" dirty="0">
                <a:ln w="19050">
                  <a:noFill/>
                  <a:round/>
                  <a:headEnd/>
                  <a:tailEnd/>
                </a:ln>
                <a:solidFill>
                  <a:srgbClr val="AC3500"/>
                </a:solidFill>
                <a:effectLst/>
                <a:latin typeface="PSL EmpireExtra" pitchFamily="18" charset="-34"/>
                <a:cs typeface="PSL EmpireExtra" pitchFamily="18" charset="-34"/>
              </a:rPr>
              <a:t>เตรียมตัว</a:t>
            </a:r>
            <a:r>
              <a:rPr lang="th-TH" sz="7200" kern="10" dirty="0">
                <a:ln w="19050">
                  <a:noFill/>
                  <a:round/>
                  <a:headEnd/>
                  <a:tailEnd/>
                </a:ln>
                <a:solidFill>
                  <a:srgbClr val="214B05"/>
                </a:solidFill>
                <a:effectLst/>
                <a:latin typeface="PSL EmpireExtra" pitchFamily="18" charset="-34"/>
                <a:cs typeface="PSL EmpireExtra" pitchFamily="18" charset="-34"/>
              </a:rPr>
              <a:t>อย่างไร</a:t>
            </a:r>
            <a:br>
              <a:rPr lang="th-TH" sz="7200" kern="10" dirty="0">
                <a:ln w="19050">
                  <a:noFill/>
                  <a:round/>
                  <a:headEnd/>
                  <a:tailEnd/>
                </a:ln>
                <a:solidFill>
                  <a:srgbClr val="214B05"/>
                </a:solidFill>
                <a:effectLst/>
                <a:latin typeface="PSL EmpireExtra" pitchFamily="18" charset="-34"/>
                <a:cs typeface="PSL EmpireExtra" pitchFamily="18" charset="-34"/>
              </a:rPr>
            </a:br>
            <a:r>
              <a:rPr lang="th-TH" sz="7200" kern="10" dirty="0">
                <a:ln w="19050">
                  <a:noFill/>
                  <a:round/>
                  <a:headEnd/>
                  <a:tailEnd/>
                </a:ln>
                <a:solidFill>
                  <a:srgbClr val="214B05"/>
                </a:solidFill>
                <a:effectLst/>
                <a:latin typeface="PSL EmpireExtra" pitchFamily="18" charset="-34"/>
                <a:cs typeface="PSL EmpireExtra" pitchFamily="18" charset="-34"/>
              </a:rPr>
              <a:t>ในด้านกำลังคน</a:t>
            </a:r>
            <a:endParaRPr lang="th-TH" sz="6600" dirty="0">
              <a:ln w="19050">
                <a:noFill/>
                <a:round/>
                <a:headEnd/>
                <a:tailEnd/>
              </a:ln>
              <a:solidFill>
                <a:srgbClr val="214B05"/>
              </a:solidFill>
              <a:effectLst/>
              <a:latin typeface="PSL EmpireExtra" pitchFamily="18" charset="-34"/>
              <a:cs typeface="PSL EmpireExtra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001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719415" y="1892888"/>
            <a:ext cx="7632848" cy="3776743"/>
          </a:xfrm>
          <a:prstGeom prst="roundRect">
            <a:avLst/>
          </a:prstGeom>
          <a:solidFill>
            <a:srgbClr val="B2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วงรี 6"/>
          <p:cNvSpPr/>
          <p:nvPr/>
        </p:nvSpPr>
        <p:spPr>
          <a:xfrm>
            <a:off x="323528" y="1421159"/>
            <a:ext cx="1008112" cy="1008112"/>
          </a:xfrm>
          <a:prstGeom prst="ellipse">
            <a:avLst/>
          </a:prstGeom>
          <a:solidFill>
            <a:srgbClr val="B2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วงรี 7"/>
          <p:cNvSpPr/>
          <p:nvPr/>
        </p:nvSpPr>
        <p:spPr>
          <a:xfrm rot="762558">
            <a:off x="7740352" y="5165575"/>
            <a:ext cx="1008112" cy="1008112"/>
          </a:xfrm>
          <a:prstGeom prst="ellipse">
            <a:avLst/>
          </a:prstGeom>
          <a:solidFill>
            <a:srgbClr val="B2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47936" y="1205136"/>
            <a:ext cx="1359768" cy="711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sz="11500" b="1" dirty="0" smtClean="0">
                <a:solidFill>
                  <a:srgbClr val="FFFF99"/>
                </a:solidFill>
                <a:latin typeface="PSL Display" pitchFamily="18" charset="-34"/>
                <a:cs typeface="PSL Display" pitchFamily="18" charset="-34"/>
              </a:rPr>
              <a:t>“</a:t>
            </a:r>
            <a:endParaRPr lang="en-US" sz="11500" b="1" dirty="0">
              <a:solidFill>
                <a:srgbClr val="FFFF99"/>
              </a:solidFill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 rot="10800000">
            <a:off x="7236297" y="5669631"/>
            <a:ext cx="1359768" cy="711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sz="11500" b="1" dirty="0" smtClean="0">
                <a:solidFill>
                  <a:srgbClr val="FFFF99"/>
                </a:solidFill>
                <a:latin typeface="PSL Display" pitchFamily="18" charset="-34"/>
                <a:cs typeface="PSL Display" pitchFamily="18" charset="-34"/>
              </a:rPr>
              <a:t>“</a:t>
            </a:r>
            <a:endParaRPr lang="en-US" sz="11500" b="1" dirty="0">
              <a:solidFill>
                <a:srgbClr val="FFFF99"/>
              </a:solidFill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0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การ</a:t>
            </a:r>
            <a:r>
              <a:rPr lang="th-TH" sz="40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บริหารทรัพยากรบุคคล</a:t>
            </a:r>
            <a:endParaRPr lang="th-TH" sz="40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>
          <a:xfrm>
            <a:off x="1121148" y="1826670"/>
            <a:ext cx="7066408" cy="324036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th-TH" sz="6000" b="1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สรรหา </a:t>
            </a:r>
            <a:r>
              <a:rPr lang="th-TH" sz="4000" b="1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	</a:t>
            </a:r>
            <a:r>
              <a:rPr lang="th-TH" sz="4000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หาคนดี คนเก่ง เข้ามา</a:t>
            </a:r>
            <a:r>
              <a:rPr lang="th-TH" sz="4000" dirty="0" err="1" smtClean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ทํางาน</a:t>
            </a:r>
            <a:endParaRPr lang="th-TH" sz="4000" dirty="0" smtClean="0">
              <a:solidFill>
                <a:srgbClr val="1A3A04"/>
              </a:solidFill>
              <a:latin typeface="PSL EmpireExtra" pitchFamily="18" charset="-34"/>
              <a:ea typeface="+mj-ea"/>
              <a:cs typeface="PSL EmpireExtra" pitchFamily="18" charset="-34"/>
            </a:endParaRPr>
          </a:p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th-TH" sz="6000" b="1" dirty="0" smtClean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พัฒนา</a:t>
            </a:r>
            <a:r>
              <a:rPr lang="th-TH" sz="6000" b="1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	</a:t>
            </a:r>
            <a:r>
              <a:rPr lang="th-TH" sz="4000" dirty="0" smtClean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พัฒนา</a:t>
            </a:r>
            <a:r>
              <a:rPr lang="th-TH" sz="4000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ให้เป็น คนดี คนเก่ง ยิ่งขึ้น</a:t>
            </a:r>
          </a:p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th-TH" sz="6000" b="1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รักษาไว้</a:t>
            </a:r>
            <a:r>
              <a:rPr lang="th-TH" sz="4000" b="1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	</a:t>
            </a:r>
            <a:r>
              <a:rPr lang="th-TH" sz="4000" dirty="0" smtClean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รักษา</a:t>
            </a:r>
            <a:r>
              <a:rPr lang="th-TH" sz="4000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ให้อยู่นาน ๆ</a:t>
            </a:r>
          </a:p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th-TH" sz="6000" b="1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ใช้ประโยชน์</a:t>
            </a:r>
            <a:r>
              <a:rPr lang="th-TH" sz="4000" b="1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	</a:t>
            </a:r>
            <a:r>
              <a:rPr lang="th-TH" sz="4000" dirty="0" smtClean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ส่งเสริมให้</a:t>
            </a:r>
            <a:r>
              <a:rPr lang="th-TH" sz="4000" dirty="0" err="1" smtClean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ทํางาน</a:t>
            </a:r>
            <a:r>
              <a:rPr lang="th-TH" sz="4000" dirty="0">
                <a:solidFill>
                  <a:srgbClr val="1A3A04"/>
                </a:solidFill>
                <a:latin typeface="PSL EmpireExtra" pitchFamily="18" charset="-34"/>
                <a:ea typeface="+mj-ea"/>
                <a:cs typeface="PSL EmpireExtra" pitchFamily="18" charset="-34"/>
              </a:rPr>
              <a:t>เต็มศักยภาพ</a:t>
            </a:r>
          </a:p>
        </p:txBody>
      </p:sp>
    </p:spTree>
    <p:extLst>
      <p:ext uri="{BB962C8B-B14F-4D97-AF65-F5344CB8AC3E}">
        <p14:creationId xmlns:p14="http://schemas.microsoft.com/office/powerpoint/2010/main" val="99909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68313" y="19776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sz="54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การเตรียมการด้านกำลังคน</a:t>
            </a:r>
            <a:endParaRPr lang="th-TH" sz="54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>
          <a:xfrm>
            <a:off x="227013" y="1628800"/>
            <a:ext cx="8713787" cy="5157192"/>
          </a:xfrm>
        </p:spPr>
        <p:txBody>
          <a:bodyPr>
            <a:no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1. การ</a:t>
            </a:r>
            <a:r>
              <a:rPr lang="th-TH" sz="3500" b="1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ปรับระบบการทำงาน</a:t>
            </a: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ให้สอดคล้องกับสภาพกำลังคนรุ่นใหม่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2. วาง</a:t>
            </a:r>
            <a:r>
              <a:rPr lang="th-TH" sz="3500" b="1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ระบบการหมุนเวียนบุคลากร </a:t>
            </a: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เพื่อสร้างประสบการณ์ และเรียนรู้งานใหม่ๆ </a:t>
            </a:r>
            <a:br>
              <a:rPr lang="th-TH" sz="3500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   ไม่ให้ยึดติดอยู่กับงานเดิม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3. สร้าง</a:t>
            </a:r>
            <a:r>
              <a:rPr lang="th-TH" sz="3500" b="1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ระบบแรงจูงใจใหม่ๆ </a:t>
            </a: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สร้าง</a:t>
            </a:r>
            <a:r>
              <a:rPr lang="th-TH" sz="3500" dirty="0">
                <a:latin typeface="PSL Display" pitchFamily="18" charset="-34"/>
                <a:cs typeface="PSL Display" pitchFamily="18" charset="-34"/>
              </a:rPr>
              <a:t>บรรยากาศในการทำงานให้มี</a:t>
            </a: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การแข่งขัน </a:t>
            </a:r>
            <a:br>
              <a:rPr lang="th-TH" sz="3500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   เช่น การวัดผลการปฏิบัติงานที่สะท้อนกับผลงานจริงผลตอบแทนอื่นๆ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4. ออกแบบ</a:t>
            </a:r>
            <a:r>
              <a:rPr lang="th-TH" sz="3500" b="1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ระบบการทำงานใหม่ </a:t>
            </a: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โดยเฉพาะงานด้านสนับสนุนซึ่งจะใช้ข้าราชการ</a:t>
            </a:r>
            <a:br>
              <a:rPr lang="th-TH" sz="3500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   ปฏิบัติงานน้อยลง </a:t>
            </a:r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th-TH" sz="3500" dirty="0">
                <a:latin typeface="PSL Display" pitchFamily="18" charset="-34"/>
                <a:cs typeface="PSL Display" pitchFamily="18" charset="-34"/>
              </a:rPr>
              <a:t>5</a:t>
            </a: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. </a:t>
            </a:r>
            <a:r>
              <a:rPr lang="th-TH" sz="3500" b="1" dirty="0" smtClean="0">
                <a:solidFill>
                  <a:srgbClr val="0070C0"/>
                </a:solidFill>
                <a:latin typeface="PSL Display" pitchFamily="18" charset="-34"/>
                <a:cs typeface="PSL Display" pitchFamily="18" charset="-34"/>
              </a:rPr>
              <a:t>จำแนกภารกิจให้ชัดเจน </a:t>
            </a: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งานใดยังต้องใช้ข้าราชการปฏิบัติ งานใดต้อง</a:t>
            </a:r>
            <a:br>
              <a:rPr lang="th-TH" sz="3500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3500" dirty="0" smtClean="0">
                <a:latin typeface="PSL Display" pitchFamily="18" charset="-34"/>
                <a:cs typeface="PSL Display" pitchFamily="18" charset="-34"/>
              </a:rPr>
              <a:t>   จ้างงานจากภายนอก</a:t>
            </a:r>
          </a:p>
        </p:txBody>
      </p:sp>
    </p:spTree>
    <p:extLst>
      <p:ext uri="{BB962C8B-B14F-4D97-AF65-F5344CB8AC3E}">
        <p14:creationId xmlns:p14="http://schemas.microsoft.com/office/powerpoint/2010/main" val="70009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4" name="Text Box 27"/>
          <p:cNvSpPr txBox="1">
            <a:spLocks noChangeArrowheads="1"/>
          </p:cNvSpPr>
          <p:nvPr/>
        </p:nvSpPr>
        <p:spPr bwMode="auto">
          <a:xfrm>
            <a:off x="1217613" y="408485"/>
            <a:ext cx="6780212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  <a:flatTx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การดำเนินงานด้านกำลังคนทดแทน</a:t>
            </a:r>
          </a:p>
        </p:txBody>
      </p:sp>
      <p:graphicFrame>
        <p:nvGraphicFramePr>
          <p:cNvPr id="2" name="ไดอะแกรม 1"/>
          <p:cNvGraphicFramePr/>
          <p:nvPr>
            <p:extLst>
              <p:ext uri="{D42A27DB-BD31-4B8C-83A1-F6EECF244321}">
                <p14:modId xmlns:p14="http://schemas.microsoft.com/office/powerpoint/2010/main" val="551222883"/>
              </p:ext>
            </p:extLst>
          </p:nvPr>
        </p:nvGraphicFramePr>
        <p:xfrm>
          <a:off x="557684" y="764705"/>
          <a:ext cx="8334796" cy="6408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277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0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การดำเนินงานด้านการ</a:t>
            </a:r>
            <a:r>
              <a:rPr lang="th-TH" sz="40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พัฒนาบุคลากร</a:t>
            </a:r>
            <a:endParaRPr lang="th-TH" sz="40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2" name="ตัวแทนเนื้อหา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061729"/>
              </p:ext>
            </p:extLst>
          </p:nvPr>
        </p:nvGraphicFramePr>
        <p:xfrm>
          <a:off x="683568" y="1628800"/>
          <a:ext cx="792088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967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619413" y="2191846"/>
            <a:ext cx="7993712" cy="3776743"/>
          </a:xfrm>
          <a:prstGeom prst="roundRect">
            <a:avLst/>
          </a:prstGeom>
          <a:solidFill>
            <a:srgbClr val="B2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วงรี 6"/>
          <p:cNvSpPr/>
          <p:nvPr/>
        </p:nvSpPr>
        <p:spPr>
          <a:xfrm>
            <a:off x="44173" y="1696173"/>
            <a:ext cx="1008112" cy="1008112"/>
          </a:xfrm>
          <a:prstGeom prst="ellipse">
            <a:avLst/>
          </a:prstGeom>
          <a:solidFill>
            <a:srgbClr val="B2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วงรี 7"/>
          <p:cNvSpPr/>
          <p:nvPr/>
        </p:nvSpPr>
        <p:spPr>
          <a:xfrm rot="762558">
            <a:off x="8077970" y="5471761"/>
            <a:ext cx="1008112" cy="1008112"/>
          </a:xfrm>
          <a:prstGeom prst="ellipse">
            <a:avLst/>
          </a:prstGeom>
          <a:solidFill>
            <a:srgbClr val="B2C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68581" y="1480150"/>
            <a:ext cx="1359768" cy="711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sz="11500" b="1" dirty="0" smtClean="0">
                <a:solidFill>
                  <a:srgbClr val="FFFF99"/>
                </a:solidFill>
                <a:latin typeface="PSL Display" pitchFamily="18" charset="-34"/>
                <a:cs typeface="PSL Display" pitchFamily="18" charset="-34"/>
              </a:rPr>
              <a:t>“</a:t>
            </a:r>
            <a:endParaRPr lang="en-US" sz="11500" b="1" dirty="0">
              <a:solidFill>
                <a:srgbClr val="FFFF99"/>
              </a:solidFill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 rot="10800000">
            <a:off x="6300192" y="5949280"/>
            <a:ext cx="2671781" cy="7116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th-TH" sz="11500" b="1" dirty="0" smtClean="0">
                <a:solidFill>
                  <a:srgbClr val="FFFF99"/>
                </a:solidFill>
                <a:latin typeface="PSL Display" pitchFamily="18" charset="-34"/>
                <a:cs typeface="PSL Display" pitchFamily="18" charset="-34"/>
              </a:rPr>
              <a:t>“</a:t>
            </a:r>
            <a:endParaRPr lang="en-US" sz="11500" b="1" dirty="0">
              <a:solidFill>
                <a:srgbClr val="FFFF99"/>
              </a:solidFill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0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การพัฒนาทรัพยากร</a:t>
            </a:r>
            <a:r>
              <a:rPr lang="th-TH" sz="40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บุคคล</a:t>
            </a:r>
            <a:endParaRPr lang="th-TH" sz="40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>
          <a:xfrm>
            <a:off x="947997" y="2376573"/>
            <a:ext cx="3335972" cy="324036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3"/>
              </a:buClr>
              <a:buNone/>
              <a:defRPr/>
            </a:pPr>
            <a:r>
              <a:rPr lang="th-TH" sz="3500" b="1" dirty="0">
                <a:latin typeface="PSL Display" pitchFamily="18" charset="-34"/>
                <a:cs typeface="PSL Display" pitchFamily="18" charset="-34"/>
              </a:rPr>
              <a:t>กำหนดให้เป็นหน้าที่ของบุคลากรภาครัฐในการพัฒนาตนเอง </a:t>
            </a:r>
            <a:r>
              <a:rPr lang="th-TH" sz="3500" b="1" dirty="0" smtClean="0">
                <a:latin typeface="PSL Display" pitchFamily="18" charset="-34"/>
                <a:cs typeface="PSL Display" pitchFamily="18" charset="-34"/>
              </a:rPr>
              <a:t>โดย</a:t>
            </a:r>
            <a:r>
              <a:rPr lang="th-TH" sz="3500" b="1" dirty="0">
                <a:latin typeface="PSL Display" pitchFamily="18" charset="-34"/>
                <a:cs typeface="PSL Display" pitchFamily="18" charset="-34"/>
              </a:rPr>
              <a:t>นำวิธีการพัฒนาแบบ 70 : 20 : </a:t>
            </a:r>
            <a:r>
              <a:rPr lang="th-TH" sz="3500" b="1" dirty="0" smtClean="0">
                <a:latin typeface="PSL Display" pitchFamily="18" charset="-34"/>
                <a:cs typeface="PSL Display" pitchFamily="18" charset="-34"/>
              </a:rPr>
              <a:t>10</a:t>
            </a:r>
            <a:endParaRPr lang="th-TH" sz="3500" b="1" dirty="0">
              <a:latin typeface="PSL Display" pitchFamily="18" charset="-34"/>
              <a:cs typeface="PSL Display" pitchFamily="18" charset="-34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266190"/>
            <a:ext cx="2551996" cy="830167"/>
          </a:xfrm>
          <a:prstGeom prst="rect">
            <a:avLst/>
          </a:prstGeom>
        </p:spPr>
      </p:pic>
      <p:graphicFrame>
        <p:nvGraphicFramePr>
          <p:cNvPr id="5" name="แผนภูมิ 4"/>
          <p:cNvGraphicFramePr/>
          <p:nvPr>
            <p:extLst>
              <p:ext uri="{D42A27DB-BD31-4B8C-83A1-F6EECF244321}">
                <p14:modId xmlns:p14="http://schemas.microsoft.com/office/powerpoint/2010/main" val="568739954"/>
              </p:ext>
            </p:extLst>
          </p:nvPr>
        </p:nvGraphicFramePr>
        <p:xfrm>
          <a:off x="4166473" y="2030906"/>
          <a:ext cx="4644008" cy="4007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317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8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รูปแบบการพัฒนา</a:t>
            </a:r>
            <a:endParaRPr lang="th-TH" sz="48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4" name="ไดอะแกรม 3"/>
          <p:cNvGraphicFramePr/>
          <p:nvPr>
            <p:extLst>
              <p:ext uri="{D42A27DB-BD31-4B8C-83A1-F6EECF244321}">
                <p14:modId xmlns:p14="http://schemas.microsoft.com/office/powerpoint/2010/main" val="144032859"/>
              </p:ext>
            </p:extLst>
          </p:nvPr>
        </p:nvGraphicFramePr>
        <p:xfrm>
          <a:off x="539552" y="1484784"/>
          <a:ext cx="820891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909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8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แนวทางการพัฒนาบุคลากร</a:t>
            </a:r>
            <a:endParaRPr lang="th-TH" sz="48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635246"/>
              </p:ext>
            </p:extLst>
          </p:nvPr>
        </p:nvGraphicFramePr>
        <p:xfrm>
          <a:off x="251520" y="1340769"/>
          <a:ext cx="8712968" cy="5400599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872208"/>
                <a:gridCol w="3672408"/>
                <a:gridCol w="3168352"/>
              </a:tblGrid>
              <a:tr h="6519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  <a:latin typeface="PSL EmpireExtra" pitchFamily="18" charset="-34"/>
                          <a:cs typeface="PSL EmpireExtra" pitchFamily="18" charset="-34"/>
                        </a:rPr>
                        <a:t>กลุ่มคน</a:t>
                      </a:r>
                      <a:endParaRPr lang="en-US" sz="2000" dirty="0">
                        <a:effectLst/>
                        <a:latin typeface="PSL EmpireExtra" pitchFamily="18" charset="-34"/>
                        <a:ea typeface="Calibri"/>
                        <a:cs typeface="PSL EmpireExtra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  <a:latin typeface="PSL EmpireExtra" pitchFamily="18" charset="-34"/>
                          <a:cs typeface="PSL EmpireExtra" pitchFamily="18" charset="-34"/>
                        </a:rPr>
                        <a:t>เป้าหมายของการพัฒนา</a:t>
                      </a:r>
                      <a:endParaRPr lang="en-US" sz="2000" dirty="0">
                        <a:effectLst/>
                        <a:latin typeface="PSL EmpireExtra" pitchFamily="18" charset="-34"/>
                        <a:ea typeface="Calibri"/>
                        <a:cs typeface="PSL EmpireExtra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34920" algn="l"/>
                        </a:tabLst>
                      </a:pPr>
                      <a:r>
                        <a:rPr lang="th-TH" sz="32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วิธีการ</a:t>
                      </a:r>
                      <a:r>
                        <a:rPr lang="th-TH" sz="3200" dirty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 </a:t>
                      </a:r>
                      <a:endParaRPr lang="en-US" sz="1800" dirty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86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800" b="1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1. กลุ่มข้าราชการบรรจุใหม่</a:t>
                      </a:r>
                      <a:endParaRPr lang="en-US" sz="2800" b="1" kern="1200" dirty="0">
                        <a:solidFill>
                          <a:schemeClr val="dk1"/>
                        </a:solidFill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</a:txBody>
                  <a:tcPr marL="62610" marR="6261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74320" algn="l"/>
                        </a:tabLst>
                      </a:pPr>
                      <a:r>
                        <a:rPr lang="th-TH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“สร้างองค์</a:t>
                      </a:r>
                      <a:r>
                        <a:rPr lang="th-TH" sz="2800" dirty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ความรู้ สมรรถนะหลัก ความรู้ </a:t>
                      </a:r>
                      <a:r>
                        <a:rPr lang="th-TH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ทักษะที่</a:t>
                      </a:r>
                      <a:r>
                        <a:rPr lang="th-TH" sz="2800" dirty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จำเป็นต่อการทำงาน ปลูกฝังค่านิยม วัฒนธรรมองค์กร</a:t>
                      </a:r>
                      <a:r>
                        <a:rPr lang="th-TH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”</a:t>
                      </a:r>
                      <a:endParaRPr lang="en-US" sz="2800" dirty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62610" marR="6261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800" u="sng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In – Class Learning</a:t>
                      </a:r>
                      <a:endParaRPr lang="th-TH" sz="2800" u="sng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ปฐมนิเทศ </a:t>
                      </a:r>
                      <a:endParaRPr lang="en-US" sz="2800" dirty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800" dirty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การเป็นข้าราชการที่ดี</a:t>
                      </a:r>
                      <a:endParaRPr lang="en-US" sz="2800" dirty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เทคโนโลยี</a:t>
                      </a:r>
                      <a:r>
                        <a:rPr lang="th-TH" sz="2800" dirty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ด้าน</a:t>
                      </a:r>
                      <a:r>
                        <a:rPr lang="th-TH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การเกษตร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en-US" sz="2800" u="sng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Self Learning</a:t>
                      </a:r>
                      <a:endParaRPr lang="th-TH" sz="2800" u="sng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OCSC e-Learning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DOAE e-Learning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en-US" sz="28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T&amp;V</a:t>
                      </a:r>
                      <a:r>
                        <a:rPr lang="en-US" sz="2800" baseline="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System</a:t>
                      </a:r>
                      <a:endParaRPr lang="th-TH" sz="2800" baseline="0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th-TH" sz="2800" baseline="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พี่สอนน้อง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en-US" sz="2800" baseline="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Learning by doing</a:t>
                      </a:r>
                      <a:endParaRPr lang="en-US" sz="2800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62610" marR="6261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09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8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แนวทางการพัฒนาบุคลากร</a:t>
            </a:r>
            <a:endParaRPr lang="th-TH" sz="48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577986"/>
              </p:ext>
            </p:extLst>
          </p:nvPr>
        </p:nvGraphicFramePr>
        <p:xfrm>
          <a:off x="251520" y="1340768"/>
          <a:ext cx="8712968" cy="5283264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872208"/>
                <a:gridCol w="3816424"/>
                <a:gridCol w="3024336"/>
              </a:tblGrid>
              <a:tr h="558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  <a:latin typeface="PSL EmpireExtra" pitchFamily="18" charset="-34"/>
                          <a:cs typeface="PSL EmpireExtra" pitchFamily="18" charset="-34"/>
                        </a:rPr>
                        <a:t>กลุ่มคน</a:t>
                      </a:r>
                      <a:endParaRPr lang="en-US" sz="2000" dirty="0">
                        <a:effectLst/>
                        <a:latin typeface="PSL EmpireExtra" pitchFamily="18" charset="-34"/>
                        <a:ea typeface="Calibri"/>
                        <a:cs typeface="PSL EmpireExtra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  <a:latin typeface="PSL EmpireExtra" pitchFamily="18" charset="-34"/>
                          <a:cs typeface="PSL EmpireExtra" pitchFamily="18" charset="-34"/>
                        </a:rPr>
                        <a:t>เป้าหมายของการพัฒนา</a:t>
                      </a:r>
                      <a:endParaRPr lang="en-US" sz="2000" dirty="0">
                        <a:effectLst/>
                        <a:latin typeface="PSL EmpireExtra" pitchFamily="18" charset="-34"/>
                        <a:ea typeface="Calibri"/>
                        <a:cs typeface="PSL EmpireExtra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34920" algn="l"/>
                        </a:tabLst>
                      </a:pPr>
                      <a:r>
                        <a:rPr lang="th-TH" sz="32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วิธีการ</a:t>
                      </a:r>
                      <a:r>
                        <a:rPr lang="th-TH" sz="3200" dirty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 </a:t>
                      </a:r>
                      <a:endParaRPr lang="en-US" sz="1800" dirty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8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2.กลุ่มผู้ปฏิบัติงาน  </a:t>
                      </a:r>
                      <a:endParaRPr lang="en-US" sz="1800" dirty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</a:tabLst>
                      </a:pPr>
                      <a:r>
                        <a:rPr lang="th-TH" sz="28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เร่งพัฒนาให้มีความรู้ ทักษะ และสมรรถนะ </a:t>
                      </a:r>
                      <a: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ให้</a:t>
                      </a:r>
                      <a:r>
                        <a:rPr lang="th-TH" sz="28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ครอบคลุมทุกสายงาน </a:t>
                      </a:r>
                      <a: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/>
                      </a:r>
                      <a:b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</a:br>
                      <a: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เพื่อให้</a:t>
                      </a:r>
                      <a:r>
                        <a:rPr lang="th-TH" sz="28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มีความ</a:t>
                      </a:r>
                      <a: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พร้อมใน</a:t>
                      </a:r>
                      <a:r>
                        <a:rPr lang="th-TH" sz="28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การขับเคลื่อนงานตามสายงานที่รับผิดชอบ</a:t>
                      </a:r>
                      <a:endParaRPr lang="en-US" sz="2800" dirty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</a:tabLst>
                      </a:pPr>
                      <a:r>
                        <a:rPr lang="th-TH" sz="28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สร้างคนรุ่นใหม่ให้มีทัศนคติ / </a:t>
                      </a:r>
                      <a: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ความรู้ </a:t>
                      </a:r>
                      <a:b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</a:br>
                      <a: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ให้</a:t>
                      </a:r>
                      <a:r>
                        <a:rPr lang="th-TH" sz="28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เป็นผู้นำการเปลี่ยนแปลง เพื่อเตรียมความพร้อมเป็นหัวหน้างาน</a:t>
                      </a:r>
                      <a:r>
                        <a:rPr lang="th-TH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ต่อไป</a:t>
                      </a:r>
                      <a:endParaRPr lang="en-US" sz="2800" dirty="0" smtClean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</a:tabLst>
                      </a:pPr>
                      <a:r>
                        <a:rPr lang="en-US" sz="28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Future DOAE</a:t>
                      </a:r>
                      <a:endParaRPr lang="en-US" sz="2800" dirty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en-US" sz="2400" u="sng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In – Class Learning</a:t>
                      </a:r>
                      <a:endParaRPr lang="th-TH" sz="2400" u="sng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นวส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.มือ</a:t>
                      </a:r>
                      <a:r>
                        <a:rPr lang="th-TH" sz="24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อาชีพ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PSL Display" pitchFamily="18" charset="-34"/>
                        <a:ea typeface="+mn-ea"/>
                        <a:cs typeface="PSL Display" pitchFamily="18" charset="-34"/>
                      </a:endParaRP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err="1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นบต</a:t>
                      </a:r>
                      <a:r>
                        <a:rPr lang="th-TH" sz="24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 / </a:t>
                      </a:r>
                      <a:r>
                        <a:rPr lang="th-TH" sz="2400" kern="1200" dirty="0" err="1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นบก</a:t>
                      </a:r>
                      <a:r>
                        <a:rPr lang="th-TH" sz="24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 / </a:t>
                      </a: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นสก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เคห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กิจเกษตร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การเงิน การคลัง บัญชี พัสดุ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การประชาสัมพันธ์และผลิตสื่อ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ฯลฯ</a:t>
                      </a:r>
                    </a:p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400" u="sng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Self Learning</a:t>
                      </a:r>
                      <a:endParaRPr lang="th-TH" sz="2400" u="sng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4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e-Learning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4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T&amp;V</a:t>
                      </a:r>
                      <a:r>
                        <a:rPr lang="en-US" sz="2400" baseline="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System</a:t>
                      </a:r>
                      <a:r>
                        <a:rPr lang="th-TH" sz="24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 </a:t>
                      </a:r>
                      <a:endParaRPr lang="th-TH" sz="2400" dirty="0" smtClean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th-TH" sz="2400" baseline="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พี่สอนน้อง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en-US" sz="2400" baseline="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Learning by doing</a:t>
                      </a:r>
                      <a:endParaRPr lang="en-US" sz="2800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47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8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แนวทางการพัฒนาบุคลากร</a:t>
            </a:r>
            <a:endParaRPr lang="th-TH" sz="48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079411"/>
              </p:ext>
            </p:extLst>
          </p:nvPr>
        </p:nvGraphicFramePr>
        <p:xfrm>
          <a:off x="251520" y="1412776"/>
          <a:ext cx="8712968" cy="4464000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872208"/>
                <a:gridCol w="4608512"/>
                <a:gridCol w="2232248"/>
              </a:tblGrid>
              <a:tr h="8928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  <a:latin typeface="PSL EmpireExtra" pitchFamily="18" charset="-34"/>
                          <a:cs typeface="PSL EmpireExtra" pitchFamily="18" charset="-34"/>
                        </a:rPr>
                        <a:t>กลุ่มคน</a:t>
                      </a:r>
                      <a:endParaRPr lang="en-US" sz="2000" dirty="0">
                        <a:effectLst/>
                        <a:latin typeface="PSL EmpireExtra" pitchFamily="18" charset="-34"/>
                        <a:ea typeface="Calibri"/>
                        <a:cs typeface="PSL EmpireExtra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  <a:latin typeface="PSL EmpireExtra" pitchFamily="18" charset="-34"/>
                          <a:cs typeface="PSL EmpireExtra" pitchFamily="18" charset="-34"/>
                        </a:rPr>
                        <a:t>เป้าหมายของการพัฒนา</a:t>
                      </a:r>
                      <a:endParaRPr lang="en-US" sz="2000" dirty="0">
                        <a:effectLst/>
                        <a:latin typeface="PSL EmpireExtra" pitchFamily="18" charset="-34"/>
                        <a:ea typeface="Calibri"/>
                        <a:cs typeface="PSL EmpireExtra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34920" algn="l"/>
                        </a:tabLst>
                      </a:pPr>
                      <a:r>
                        <a:rPr lang="th-TH" sz="32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วิธีการ</a:t>
                      </a:r>
                      <a:r>
                        <a:rPr lang="th-TH" sz="3200" dirty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 </a:t>
                      </a:r>
                      <a:endParaRPr lang="th-TH" sz="3200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1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5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3. กลุ่มหัวหน้างาน   </a:t>
                      </a:r>
                      <a:endParaRPr lang="en-US" sz="2500" dirty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274320" algn="l"/>
                        </a:tabLst>
                        <a:defRPr/>
                      </a:pP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“สร้างภาวะผู้นำให้มีความกล้าคิด กล้าพูด</a:t>
                      </a:r>
                      <a:b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</a:b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ในแบบที่แตกต่าง และดีกว่าเดิม เพื่อนำเสนอแนวคิด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274320" algn="l"/>
                        </a:tabLst>
                        <a:defRPr/>
                      </a:pP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ที่มีเหตุผล</a:t>
                      </a:r>
                      <a:r>
                        <a:rPr lang="th-TH" sz="2800" kern="1200" baseline="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 รวมทั้ง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รวมทั้งเพิ่มพูนทักษะภาษาอังกฤษ พร้อมที่จะก้าวขึ้นสู่ตำแหน่งที่สูงขึ้นในหน่วยงานต่อไป”</a:t>
                      </a:r>
                    </a:p>
                    <a:p>
                      <a:pPr marL="0" lv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74320" algn="l"/>
                        </a:tabLst>
                      </a:pPr>
                      <a:endParaRPr lang="th-TH" sz="2800" kern="1200" dirty="0" smtClean="0">
                        <a:solidFill>
                          <a:schemeClr val="dk1"/>
                        </a:solidFill>
                        <a:effectLst/>
                        <a:latin typeface="PSL Display" pitchFamily="18" charset="-34"/>
                        <a:ea typeface="+mn-ea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en-US" sz="2400" u="sng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In – Class Learning</a:t>
                      </a:r>
                      <a:endParaRPr lang="th-TH" sz="2400" u="sng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ภาวะผู้นำ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Systematic thinking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ภาษาอังกฤษ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en-US" sz="2400" u="sng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Self Learning</a:t>
                      </a:r>
                      <a:endParaRPr lang="th-TH" sz="2400" u="sng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4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e-Learning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4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T&amp;V</a:t>
                      </a:r>
                      <a:r>
                        <a:rPr lang="en-US" sz="2400" baseline="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 System</a:t>
                      </a:r>
                      <a:r>
                        <a:rPr lang="th-TH" sz="24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en-US" sz="2400" dirty="0" smtClean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mentor</a:t>
                      </a:r>
                      <a:endParaRPr lang="en-US" sz="2500" dirty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20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th-TH" sz="48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แนวทางการพัฒนาบุคลากร</a:t>
            </a:r>
            <a:endParaRPr lang="th-TH" sz="4800" dirty="0" smtClean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228714"/>
              </p:ext>
            </p:extLst>
          </p:nvPr>
        </p:nvGraphicFramePr>
        <p:xfrm>
          <a:off x="251520" y="1412776"/>
          <a:ext cx="8712968" cy="3426526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872208"/>
                <a:gridCol w="4608512"/>
                <a:gridCol w="2232248"/>
              </a:tblGrid>
              <a:tr h="5841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  <a:latin typeface="PSL EmpireExtra" pitchFamily="18" charset="-34"/>
                          <a:cs typeface="PSL EmpireExtra" pitchFamily="18" charset="-34"/>
                        </a:rPr>
                        <a:t>กลุ่มคน</a:t>
                      </a:r>
                      <a:endParaRPr lang="en-US" sz="2000" dirty="0">
                        <a:effectLst/>
                        <a:latin typeface="PSL EmpireExtra" pitchFamily="18" charset="-34"/>
                        <a:ea typeface="Calibri"/>
                        <a:cs typeface="PSL EmpireExtra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3600" dirty="0">
                          <a:effectLst/>
                          <a:latin typeface="PSL EmpireExtra" pitchFamily="18" charset="-34"/>
                          <a:cs typeface="PSL EmpireExtra" pitchFamily="18" charset="-34"/>
                        </a:rPr>
                        <a:t>เป้าหมายของการพัฒนา</a:t>
                      </a:r>
                      <a:endParaRPr lang="en-US" sz="2000" dirty="0">
                        <a:effectLst/>
                        <a:latin typeface="PSL EmpireExtra" pitchFamily="18" charset="-34"/>
                        <a:ea typeface="Calibri"/>
                        <a:cs typeface="PSL EmpireExtra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534920" algn="l"/>
                        </a:tabLst>
                      </a:pPr>
                      <a:r>
                        <a:rPr lang="th-TH" sz="3200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วิธีการ</a:t>
                      </a:r>
                      <a:r>
                        <a:rPr lang="th-TH" sz="3200" dirty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 </a:t>
                      </a:r>
                      <a:endParaRPr lang="th-TH" sz="3200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</a:txBody>
                  <a:tcPr marL="62610" marR="6261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94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500" dirty="0">
                          <a:effectLst/>
                          <a:latin typeface="PSL Display" pitchFamily="18" charset="-34"/>
                          <a:ea typeface="Calibri"/>
                          <a:cs typeface="PSL Display" pitchFamily="18" charset="-34"/>
                        </a:rPr>
                        <a:t>4. กลุ่มผู้บริหาร   </a:t>
                      </a:r>
                      <a:endParaRPr lang="en-US" sz="2500" dirty="0">
                        <a:effectLst/>
                        <a:latin typeface="PSL Display" pitchFamily="18" charset="-34"/>
                        <a:ea typeface="Calibri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None/>
                        <a:tabLst>
                          <a:tab pos="274320" algn="l"/>
                        </a:tabLst>
                      </a:pP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“</a:t>
                      </a:r>
                      <a:r>
                        <a:rPr lang="th-TH" sz="28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พัฒนาให้เป็นผู้บริหารที่มีความรับผิดชอบ มีความพร้อม มีคุณธรรมจริยธรรม 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และ</a:t>
                      </a:r>
                      <a:r>
                        <a:rPr lang="th-TH" sz="28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มีคุณลักษณะ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ผู้นำที่</a:t>
                      </a:r>
                      <a:r>
                        <a:rPr lang="th-TH" sz="28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ดี สามารถบริหารงบประมาณ บริหารคน 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ใช้</a:t>
                      </a:r>
                      <a:r>
                        <a:rPr lang="th-TH" sz="28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เทคโนโลยีและนวัตกรรม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เพื่อ</a:t>
                      </a:r>
                      <a:r>
                        <a:rPr lang="th-TH" sz="28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เพิ่มสมรรถนะ 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และ</a:t>
                      </a:r>
                      <a:r>
                        <a:rPr lang="th-TH" sz="2800" kern="1200" dirty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เกิดประโยชน์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สูงสุดในการบริหารงานและขับเคลื่อนองค์กร”</a:t>
                      </a:r>
                      <a:endParaRPr lang="en-US" sz="2800" kern="1200" dirty="0">
                        <a:solidFill>
                          <a:schemeClr val="dk1"/>
                        </a:solidFill>
                        <a:effectLst/>
                        <a:latin typeface="PSL Display" pitchFamily="18" charset="-34"/>
                        <a:ea typeface="+mn-ea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>
                          <a:tab pos="274320" algn="l"/>
                          <a:tab pos="2534920" algn="l"/>
                        </a:tabLst>
                        <a:defRPr/>
                      </a:pPr>
                      <a:r>
                        <a:rPr lang="en-US" sz="2400" u="sng" dirty="0" smtClean="0">
                          <a:effectLst/>
                          <a:latin typeface="PSL Display" pitchFamily="18" charset="-34"/>
                          <a:cs typeface="PSL Display" pitchFamily="18" charset="-34"/>
                        </a:rPr>
                        <a:t>In – Class Learning</a:t>
                      </a:r>
                      <a:endParaRPr lang="th-TH" sz="2400" u="sng" dirty="0" smtClean="0">
                        <a:effectLst/>
                        <a:latin typeface="PSL Display" pitchFamily="18" charset="-34"/>
                        <a:cs typeface="PSL Display" pitchFamily="18" charset="-34"/>
                      </a:endParaRP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นบส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 (</a:t>
                      </a: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กษ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 / </a:t>
                      </a: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กพ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)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ส.</a:t>
                      </a: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นบส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  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ปปร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 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ปศส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  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นบท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 </a:t>
                      </a:r>
                    </a:p>
                    <a:p>
                      <a:pPr marL="342900" lvl="0" indent="-34290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4320" algn="l"/>
                          <a:tab pos="2534920" algn="l"/>
                        </a:tabLst>
                      </a:pPr>
                      <a:r>
                        <a:rPr lang="th-TH" sz="2400" kern="1200" dirty="0" err="1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วปอ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effectLst/>
                          <a:latin typeface="PSL Display" pitchFamily="18" charset="-34"/>
                          <a:ea typeface="+mn-ea"/>
                          <a:cs typeface="PSL Display" pitchFamily="18" charset="-34"/>
                        </a:rPr>
                        <a:t>.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PSL Display" pitchFamily="18" charset="-34"/>
                        <a:ea typeface="+mn-ea"/>
                        <a:cs typeface="PSL Display" pitchFamily="18" charset="-3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210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 9"/>
          <p:cNvSpPr/>
          <p:nvPr/>
        </p:nvSpPr>
        <p:spPr>
          <a:xfrm>
            <a:off x="0" y="1340768"/>
            <a:ext cx="9144000" cy="5400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323528" y="1628800"/>
            <a:ext cx="8640960" cy="48965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8000" b="1" dirty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DOAE Officer</a:t>
            </a: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>
          <a:xfrm>
            <a:off x="287524" y="1315288"/>
            <a:ext cx="8568952" cy="4561984"/>
          </a:xfrm>
        </p:spPr>
        <p:txBody>
          <a:bodyPr>
            <a:noAutofit/>
          </a:bodyPr>
          <a:lstStyle/>
          <a:p>
            <a:pPr marL="0" indent="0" algn="ctr">
              <a:spcBef>
                <a:spcPts val="600"/>
              </a:spcBef>
              <a:buNone/>
              <a:tabLst>
                <a:tab pos="3765550" algn="l"/>
              </a:tabLst>
            </a:pPr>
            <a:r>
              <a:rPr lang="en-US" sz="6000" b="1" dirty="0" smtClean="0">
                <a:solidFill>
                  <a:srgbClr val="216400"/>
                </a:solidFill>
                <a:latin typeface="PSL Display" pitchFamily="18" charset="-34"/>
                <a:cs typeface="PSL Display" pitchFamily="18" charset="-34"/>
              </a:rPr>
              <a:t>D</a:t>
            </a:r>
            <a:r>
              <a:rPr lang="en-US" sz="5400" b="1" dirty="0" smtClean="0">
                <a:latin typeface="PSL Display" pitchFamily="18" charset="-34"/>
                <a:cs typeface="PSL Display" pitchFamily="18" charset="-34"/>
              </a:rPr>
              <a:t>evelopment</a:t>
            </a:r>
            <a:br>
              <a:rPr lang="en-US" sz="5400" b="1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2400" b="1" dirty="0" smtClean="0">
                <a:latin typeface="PSL Display" pitchFamily="18" charset="-34"/>
                <a:cs typeface="PSL Display" pitchFamily="18" charset="-34"/>
              </a:rPr>
              <a:t>การ</a:t>
            </a:r>
            <a:r>
              <a:rPr lang="th-TH" sz="2400" b="1" dirty="0">
                <a:latin typeface="PSL Display" pitchFamily="18" charset="-34"/>
                <a:cs typeface="PSL Display" pitchFamily="18" charset="-34"/>
              </a:rPr>
              <a:t>ประเมินศักยภาพเพื่อพัฒนา</a:t>
            </a:r>
            <a:r>
              <a:rPr lang="th-TH" sz="2400" b="1" dirty="0" smtClean="0">
                <a:latin typeface="PSL Display" pitchFamily="18" charset="-34"/>
                <a:cs typeface="PSL Display" pitchFamily="18" charset="-34"/>
              </a:rPr>
              <a:t>ความสามารถของ</a:t>
            </a:r>
            <a:r>
              <a:rPr lang="th-TH" sz="2400" b="1" dirty="0">
                <a:latin typeface="PSL Display" pitchFamily="18" charset="-34"/>
                <a:cs typeface="PSL Display" pitchFamily="18" charset="-34"/>
              </a:rPr>
              <a:t>ตนเองและทีมงาน</a:t>
            </a:r>
          </a:p>
          <a:p>
            <a:pPr marL="0" indent="0" algn="ctr">
              <a:spcBef>
                <a:spcPts val="600"/>
              </a:spcBef>
              <a:buNone/>
              <a:tabLst>
                <a:tab pos="3765550" algn="l"/>
              </a:tabLst>
            </a:pPr>
            <a:r>
              <a:rPr lang="en-US" sz="6000" b="1" dirty="0">
                <a:solidFill>
                  <a:srgbClr val="216400"/>
                </a:solidFill>
                <a:latin typeface="PSL Display" pitchFamily="18" charset="-34"/>
                <a:cs typeface="PSL Display" pitchFamily="18" charset="-34"/>
              </a:rPr>
              <a:t>O</a:t>
            </a:r>
            <a:r>
              <a:rPr lang="en-US" sz="5400" b="1" dirty="0" smtClean="0">
                <a:latin typeface="PSL Display" pitchFamily="18" charset="-34"/>
                <a:cs typeface="PSL Display" pitchFamily="18" charset="-34"/>
              </a:rPr>
              <a:t>pinion Share</a:t>
            </a:r>
            <a:br>
              <a:rPr lang="en-US" sz="5400" b="1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2400" b="1" dirty="0">
                <a:latin typeface="PSL Display" pitchFamily="18" charset="-34"/>
                <a:cs typeface="PSL Display" pitchFamily="18" charset="-34"/>
              </a:rPr>
              <a:t>กล้าแสดงความคิดเห็นที่เป็น</a:t>
            </a:r>
            <a:r>
              <a:rPr lang="th-TH" sz="2400" b="1" dirty="0" smtClean="0">
                <a:latin typeface="PSL Display" pitchFamily="18" charset="-34"/>
                <a:cs typeface="PSL Display" pitchFamily="18" charset="-34"/>
              </a:rPr>
              <a:t>ประโยชน์ด้วย</a:t>
            </a:r>
            <a:r>
              <a:rPr lang="th-TH" sz="2400" b="1" dirty="0">
                <a:latin typeface="PSL Display" pitchFamily="18" charset="-34"/>
                <a:cs typeface="PSL Display" pitchFamily="18" charset="-34"/>
              </a:rPr>
              <a:t>ความเคารพและไว้วางใจ</a:t>
            </a:r>
            <a:endParaRPr lang="en-US" sz="2400" b="1" dirty="0" smtClean="0">
              <a:latin typeface="PSL Display" pitchFamily="18" charset="-34"/>
              <a:cs typeface="PSL Display" pitchFamily="18" charset="-34"/>
            </a:endParaRPr>
          </a:p>
          <a:p>
            <a:pPr marL="0" indent="0" algn="ctr">
              <a:spcBef>
                <a:spcPts val="0"/>
              </a:spcBef>
              <a:buNone/>
              <a:tabLst>
                <a:tab pos="3765550" algn="l"/>
              </a:tabLst>
            </a:pPr>
            <a:r>
              <a:rPr lang="en-US" sz="6000" b="1" dirty="0">
                <a:solidFill>
                  <a:srgbClr val="216400"/>
                </a:solidFill>
                <a:latin typeface="PSL Display" pitchFamily="18" charset="-34"/>
                <a:cs typeface="PSL Display" pitchFamily="18" charset="-34"/>
              </a:rPr>
              <a:t>A</a:t>
            </a:r>
            <a:r>
              <a:rPr lang="en-US" sz="5400" b="1" dirty="0" smtClean="0">
                <a:latin typeface="PSL Display" pitchFamily="18" charset="-34"/>
                <a:cs typeface="PSL Display" pitchFamily="18" charset="-34"/>
              </a:rPr>
              <a:t>ccountability</a:t>
            </a:r>
            <a:br>
              <a:rPr lang="en-US" sz="5400" b="1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2400" b="1" dirty="0">
                <a:latin typeface="PSL Display" pitchFamily="18" charset="-34"/>
                <a:cs typeface="PSL Display" pitchFamily="18" charset="-34"/>
              </a:rPr>
              <a:t>แสดงความรับผิดชอบต่อผลลัพธ์ที่เกิดขึ้น </a:t>
            </a:r>
            <a:r>
              <a:rPr lang="th-TH" sz="2400" b="1" dirty="0" smtClean="0">
                <a:latin typeface="PSL Display" pitchFamily="18" charset="-34"/>
                <a:cs typeface="PSL Display" pitchFamily="18" charset="-34"/>
              </a:rPr>
              <a:t>แม้</a:t>
            </a:r>
            <a:r>
              <a:rPr lang="th-TH" sz="2400" b="1" dirty="0">
                <a:latin typeface="PSL Display" pitchFamily="18" charset="-34"/>
                <a:cs typeface="PSL Display" pitchFamily="18" charset="-34"/>
              </a:rPr>
              <a:t>ตนเองจะไม่ได้ก่อขึ้น</a:t>
            </a:r>
            <a:endParaRPr lang="en-US" sz="2400" b="1" dirty="0">
              <a:latin typeface="PSL Display" pitchFamily="18" charset="-34"/>
              <a:cs typeface="PSL Display" pitchFamily="18" charset="-34"/>
            </a:endParaRPr>
          </a:p>
          <a:p>
            <a:pPr marL="0" indent="0" algn="ctr">
              <a:spcBef>
                <a:spcPts val="0"/>
              </a:spcBef>
              <a:buNone/>
              <a:tabLst>
                <a:tab pos="3765550" algn="l"/>
              </a:tabLst>
            </a:pPr>
            <a:r>
              <a:rPr lang="en-US" sz="6000" b="1" dirty="0">
                <a:solidFill>
                  <a:srgbClr val="216400"/>
                </a:solidFill>
                <a:latin typeface="PSL Display" pitchFamily="18" charset="-34"/>
                <a:cs typeface="PSL Display" pitchFamily="18" charset="-34"/>
              </a:rPr>
              <a:t>E</a:t>
            </a:r>
            <a:r>
              <a:rPr lang="en-US" sz="5400" b="1" dirty="0" smtClean="0">
                <a:latin typeface="PSL Display" pitchFamily="18" charset="-34"/>
                <a:cs typeface="PSL Display" pitchFamily="18" charset="-34"/>
              </a:rPr>
              <a:t>xcellent Communication</a:t>
            </a:r>
            <a:br>
              <a:rPr lang="en-US" sz="5400" b="1" dirty="0" smtClean="0">
                <a:latin typeface="PSL Display" pitchFamily="18" charset="-34"/>
                <a:cs typeface="PSL Display" pitchFamily="18" charset="-34"/>
              </a:rPr>
            </a:br>
            <a:r>
              <a:rPr lang="th-TH" sz="2400" b="1" dirty="0" smtClean="0">
                <a:latin typeface="PSL Display" pitchFamily="18" charset="-34"/>
                <a:cs typeface="PSL Display" pitchFamily="18" charset="-34"/>
              </a:rPr>
              <a:t>การ</a:t>
            </a:r>
            <a:r>
              <a:rPr lang="th-TH" sz="2400" b="1" dirty="0">
                <a:latin typeface="PSL Display" pitchFamily="18" charset="-34"/>
                <a:cs typeface="PSL Display" pitchFamily="18" charset="-34"/>
              </a:rPr>
              <a:t>สื่อสารอย่าง</a:t>
            </a:r>
            <a:r>
              <a:rPr lang="th-TH" sz="2400" b="1" dirty="0" smtClean="0">
                <a:latin typeface="PSL Display" pitchFamily="18" charset="-34"/>
                <a:cs typeface="PSL Display" pitchFamily="18" charset="-34"/>
              </a:rPr>
              <a:t>สร้างสรรค์ที่</a:t>
            </a:r>
            <a:r>
              <a:rPr lang="th-TH" sz="2400" b="1" dirty="0">
                <a:latin typeface="PSL Display" pitchFamily="18" charset="-34"/>
                <a:cs typeface="PSL Display" pitchFamily="18" charset="-34"/>
              </a:rPr>
              <a:t>อยู่บนฐานของความเข้าใจที่ถูกต้องตรงกัน</a:t>
            </a:r>
            <a:endParaRPr lang="en-US" sz="2400" b="1" dirty="0">
              <a:latin typeface="PSL Display" pitchFamily="18" charset="-34"/>
              <a:cs typeface="PSL Display" pitchFamily="18" charset="-34"/>
            </a:endParaRPr>
          </a:p>
          <a:p>
            <a:pPr marL="0" indent="0" algn="ctr">
              <a:spcBef>
                <a:spcPts val="600"/>
              </a:spcBef>
              <a:buNone/>
              <a:tabLst>
                <a:tab pos="3765550" algn="l"/>
              </a:tabLst>
            </a:pPr>
            <a:endParaRPr lang="en-US" sz="4000" b="1" dirty="0">
              <a:latin typeface="PSL Display" pitchFamily="18" charset="-34"/>
              <a:cs typeface="PSL Display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8578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197768"/>
            <a:ext cx="9144000" cy="1143000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th-TH" sz="4800" b="1" dirty="0" smtClean="0">
                <a:solidFill>
                  <a:srgbClr val="1A3A04"/>
                </a:solidFill>
                <a:latin typeface="PSL EmpireExtra" pitchFamily="18" charset="-34"/>
                <a:cs typeface="PSL EmpireExtra" pitchFamily="18" charset="-34"/>
              </a:rPr>
              <a:t>ความคาดหวัง...หนทางสู่ปากถ้ำ</a:t>
            </a:r>
            <a:endParaRPr lang="th-TH" sz="4800" b="1" dirty="0">
              <a:solidFill>
                <a:srgbClr val="1A3A04"/>
              </a:solidFill>
              <a:latin typeface="PSL EmpireExtra" pitchFamily="18" charset="-34"/>
              <a:cs typeface="PSL EmpireExtra" pitchFamily="18" charset="-34"/>
            </a:endParaRPr>
          </a:p>
        </p:txBody>
      </p:sp>
      <p:sp>
        <p:nvSpPr>
          <p:cNvPr id="4" name="AutoShape 6" descr="à¸à¸¥à¸à¸²à¸£à¸à¹à¸à¸«à¸²à¸£à¸¹à¸à¸ à¸²à¸à¸ªà¸³à¸«à¸£à¸±à¸ à¸£à¸°à¸à¸à¸à¸à¸à¸£à¸°à¸¡à¸²à¸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899592" y="1484784"/>
            <a:ext cx="4680520" cy="72008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tx2">
                    <a:lumMod val="50000"/>
                  </a:schemeClr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200" b="1" dirty="0" smtClean="0">
                <a:solidFill>
                  <a:schemeClr val="tx2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ปรับวิธีคิด/วิธีการทำงาน</a:t>
            </a:r>
            <a:endParaRPr lang="th-TH" sz="3200" b="1" dirty="0">
              <a:solidFill>
                <a:schemeClr val="tx2">
                  <a:lumMod val="50000"/>
                </a:schemeClr>
              </a:solidFill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13" name="วงรี 12"/>
          <p:cNvSpPr/>
          <p:nvPr/>
        </p:nvSpPr>
        <p:spPr>
          <a:xfrm>
            <a:off x="195201" y="1412776"/>
            <a:ext cx="908348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สี่เหลี่ยมผืนผ้ามุมมน 24"/>
          <p:cNvSpPr/>
          <p:nvPr/>
        </p:nvSpPr>
        <p:spPr>
          <a:xfrm>
            <a:off x="4211960" y="2348880"/>
            <a:ext cx="4680520" cy="72008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accent6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ส่วนกลาง 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: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กำหนดกรอบทิศทาง/กำกับ</a:t>
            </a:r>
            <a:endParaRPr lang="th-TH" sz="3200" b="1" dirty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26" name="สี่เหลี่ยมผืนผ้ามุมมน 25"/>
          <p:cNvSpPr/>
          <p:nvPr/>
        </p:nvSpPr>
        <p:spPr>
          <a:xfrm>
            <a:off x="899592" y="4005064"/>
            <a:ext cx="4680520" cy="72008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latin typeface="PSL Display" pitchFamily="18" charset="-34"/>
                <a:cs typeface="PSL Display" pitchFamily="18" charset="-34"/>
              </a:rPr>
              <a:t> </a:t>
            </a:r>
            <a:r>
              <a:rPr lang="th-TH" sz="3200" b="1" dirty="0" smtClean="0">
                <a:latin typeface="PSL Display" pitchFamily="18" charset="-34"/>
                <a:cs typeface="PSL Display" pitchFamily="18" charset="-34"/>
              </a:rPr>
              <a:t>ปรับโครงการโดยมุ่งผลสัมฤทธิ์</a:t>
            </a:r>
            <a:endParaRPr lang="th-TH" sz="3200" b="1" dirty="0"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27" name="สี่เหลี่ยมผืนผ้ามุมมน 26"/>
          <p:cNvSpPr/>
          <p:nvPr/>
        </p:nvSpPr>
        <p:spPr>
          <a:xfrm>
            <a:off x="4268844" y="5691702"/>
            <a:ext cx="4623636" cy="72008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dirty="0" smtClean="0">
                <a:solidFill>
                  <a:schemeClr val="accent2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 </a:t>
            </a:r>
            <a:r>
              <a:rPr lang="th-TH" sz="3600" b="1" dirty="0" smtClean="0">
                <a:solidFill>
                  <a:schemeClr val="accent2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มีแผนพัฒนาการเกษตรทุกระดับ</a:t>
            </a:r>
            <a:endParaRPr lang="th-TH" sz="3600" b="1" dirty="0">
              <a:solidFill>
                <a:schemeClr val="accent2">
                  <a:lumMod val="50000"/>
                </a:schemeClr>
              </a:solidFill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29" name="วงรี 28"/>
          <p:cNvSpPr/>
          <p:nvPr/>
        </p:nvSpPr>
        <p:spPr>
          <a:xfrm>
            <a:off x="3549697" y="5619694"/>
            <a:ext cx="908348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สี่เหลี่ยมผืนผ้ามุมมน 29"/>
          <p:cNvSpPr/>
          <p:nvPr/>
        </p:nvSpPr>
        <p:spPr>
          <a:xfrm>
            <a:off x="4211960" y="3145752"/>
            <a:ext cx="4680520" cy="732217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solidFill>
                  <a:schemeClr val="accent6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พื้นที่ 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: Create 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PSL Display" pitchFamily="18" charset="-34"/>
                <a:cs typeface="PSL Display" pitchFamily="18" charset="-34"/>
              </a:rPr>
              <a:t>งาน/โครงการ</a:t>
            </a:r>
            <a:endParaRPr lang="th-TH" sz="3200" b="1" dirty="0">
              <a:solidFill>
                <a:schemeClr val="accent6">
                  <a:lumMod val="50000"/>
                </a:schemeClr>
              </a:solidFill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24" name="วงรี 23"/>
          <p:cNvSpPr/>
          <p:nvPr/>
        </p:nvSpPr>
        <p:spPr>
          <a:xfrm>
            <a:off x="3540968" y="2708920"/>
            <a:ext cx="908348" cy="79208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/>
          </a:p>
        </p:txBody>
      </p:sp>
      <p:sp>
        <p:nvSpPr>
          <p:cNvPr id="31" name="สี่เหลี่ยมผืนผ้ามุมมน 30"/>
          <p:cNvSpPr/>
          <p:nvPr/>
        </p:nvSpPr>
        <p:spPr>
          <a:xfrm>
            <a:off x="899592" y="4797152"/>
            <a:ext cx="4680520" cy="72008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PSL Display" pitchFamily="18" charset="-34"/>
                <a:cs typeface="PSL Display" pitchFamily="18" charset="-34"/>
              </a:rPr>
              <a:t>ผลงานเป็นที่ประจักษ์</a:t>
            </a:r>
            <a:endParaRPr lang="th-TH" sz="3200" b="1" dirty="0">
              <a:latin typeface="PSL Display" pitchFamily="18" charset="-34"/>
              <a:cs typeface="PSL Display" pitchFamily="18" charset="-34"/>
            </a:endParaRPr>
          </a:p>
        </p:txBody>
      </p:sp>
      <p:sp>
        <p:nvSpPr>
          <p:cNvPr id="28" name="วงรี 27"/>
          <p:cNvSpPr/>
          <p:nvPr/>
        </p:nvSpPr>
        <p:spPr>
          <a:xfrm>
            <a:off x="263046" y="4329100"/>
            <a:ext cx="908348" cy="792088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/>
          </a:p>
        </p:txBody>
      </p:sp>
      <p:pic>
        <p:nvPicPr>
          <p:cNvPr id="3074" name="Picture 2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315078"/>
            <a:ext cx="1656184" cy="96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4" descr="à¸à¸¥à¸à¸²à¸£à¸à¹à¸à¸«à¸²à¸£à¸¹à¸à¸ à¸²à¸à¸ªà¸³à¸«à¸£à¸±à¸ à¸à¸²à¸£à¸à¸³à¸à¸²à¸à¹à¸à¸à¸·à¹à¸à¸à¸µà¹ à¸à¸²à¸£à¹à¸à¸¹à¸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35" name="Picture 2" descr="à¸à¸¥à¸à¸²à¸£à¸à¹à¸à¸«à¸²à¸£à¸¹à¸à¸ à¸²à¸à¸ªà¸³à¸«à¸£à¸±à¸ à¹à¸à¸©à¸à¸£à¸à¸£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462" y="4477483"/>
            <a:ext cx="1786882" cy="96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 descr="à¸à¸¥à¸à¸²à¸£à¸à¹à¸à¸«à¸²à¸£à¸¹à¸à¸ à¸²à¸à¸ªà¸³à¸«à¸£à¸±à¸ doa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73" t="-925" r="62141" b="925"/>
          <a:stretch>
            <a:fillRect/>
          </a:stretch>
        </p:blipFill>
        <p:spPr bwMode="auto">
          <a:xfrm>
            <a:off x="2267744" y="2852936"/>
            <a:ext cx="1224136" cy="1030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à¸à¸¥à¸à¸²à¸£à¸à¹à¸à¸«à¸²à¸£à¸¹à¸à¸ à¸²à¸à¸ªà¸³à¸«à¸£à¸±à¸ à¸à¹à¸²à¸£à¸²à¸à¸à¸²à¸£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30455"/>
            <a:ext cx="1482414" cy="99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ลูกศรเวียน 17"/>
          <p:cNvSpPr/>
          <p:nvPr/>
        </p:nvSpPr>
        <p:spPr>
          <a:xfrm rot="980945">
            <a:off x="1593815" y="2266741"/>
            <a:ext cx="1094439" cy="9967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117926"/>
              <a:gd name="adj5" fmla="val 125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44" name="ลูกศรเวียน 43"/>
          <p:cNvSpPr/>
          <p:nvPr/>
        </p:nvSpPr>
        <p:spPr>
          <a:xfrm rot="980945" flipH="1" flipV="1">
            <a:off x="1240780" y="2767463"/>
            <a:ext cx="1098104" cy="118714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992644"/>
              <a:gd name="adj5" fmla="val 125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pic>
        <p:nvPicPr>
          <p:cNvPr id="3082" name="Picture 10" descr="à¸à¸¥à¸à¸²à¸£à¸à¹à¸à¸«à¸²à¸£à¸¹à¸à¸ à¸²à¸à¸ªà¸³à¸«à¸£à¸±à¸ à¹à¸à¸à¸à¸²à¸ à¸à¸²à¸£à¹à¸à¸¹à¸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064322"/>
            <a:ext cx="1152128" cy="113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219" y="5589240"/>
            <a:ext cx="1708418" cy="92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8608">
            <a:off x="2811832" y="2330837"/>
            <a:ext cx="600600" cy="63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26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Autofit/>
          </a:bodyPr>
          <a:lstStyle/>
          <a:p>
            <a:r>
              <a:rPr lang="en-US" sz="11500" dirty="0" smtClean="0">
                <a:ln w="28575">
                  <a:solidFill>
                    <a:schemeClr val="bg1"/>
                  </a:solidFill>
                </a:ln>
                <a:solidFill>
                  <a:srgbClr val="2164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PSL EmpireExtra" pitchFamily="18" charset="-34"/>
                <a:cs typeface="PSL EmpireExtra" pitchFamily="18" charset="-34"/>
              </a:rPr>
              <a:t>Thank you</a:t>
            </a:r>
            <a:endParaRPr lang="th-TH" sz="11500" dirty="0">
              <a:ln w="28575">
                <a:solidFill>
                  <a:schemeClr val="bg1"/>
                </a:solidFill>
              </a:ln>
              <a:solidFill>
                <a:srgbClr val="2164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PSL EmpireExtra" pitchFamily="18" charset="-34"/>
              <a:cs typeface="PSL EmpireExtra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884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1227</Words>
  <Application>Microsoft Office PowerPoint</Application>
  <PresentationFormat>On-screen Show (4:3)</PresentationFormat>
  <Paragraphs>359</Paragraphs>
  <Slides>31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Arial</vt:lpstr>
      <vt:lpstr>TH SarabunIT๙</vt:lpstr>
      <vt:lpstr>Calibri</vt:lpstr>
      <vt:lpstr>PSL EmpireExtra</vt:lpstr>
      <vt:lpstr>EucrosiaUPC</vt:lpstr>
      <vt:lpstr>PSL Display</vt:lpstr>
      <vt:lpstr>Angsana New</vt:lpstr>
      <vt:lpstr>Symbol</vt:lpstr>
      <vt:lpstr>Wingdings 2</vt:lpstr>
      <vt:lpstr>JasmineUPC</vt:lpstr>
      <vt:lpstr>Cordia New</vt:lpstr>
      <vt:lpstr>ชุดรูปแบบของ Office</vt:lpstr>
      <vt:lpstr>แผนภูมิ</vt:lpstr>
      <vt:lpstr>Chart</vt:lpstr>
      <vt:lpstr>PowerPoint Presentation</vt:lpstr>
      <vt:lpstr>ความสำเร็จของ กสก.</vt:lpstr>
      <vt:lpstr>สถานการณ์และปัญหาการดำเนินงาน</vt:lpstr>
      <vt:lpstr>ทิศทางการดำเนินงาน</vt:lpstr>
      <vt:lpstr>ทิศทางการดำเนินงาน (ต่อ)</vt:lpstr>
      <vt:lpstr>ทิศทางการดำเนินงาน (ต่อ)</vt:lpstr>
      <vt:lpstr>ทิศทาง/แนวโน้มด้านกำลังคน</vt:lpstr>
      <vt:lpstr>ทิศทาง/แนวโน้มด้านกำลังคน (ต่อ)</vt:lpstr>
      <vt:lpstr>สถานการณ์กำลังคน 2561</vt:lpstr>
      <vt:lpstr>สถานการณ์กำลังคน 2561 (ต่อ)</vt:lpstr>
      <vt:lpstr>โครงสร้างอายุข้าราชการกรมส่งเสริมการเกษตร (ส.ค.2561)</vt:lpstr>
      <vt:lpstr>โครงสร้างอายุของข้าราชการกรมส่งเสริมการเกษตร 2561</vt:lpstr>
      <vt:lpstr>เปรียบเทียบโครงสร้างอายุข้าราชการปี 2560-2561</vt:lpstr>
      <vt:lpstr>สถานการณ์ด้านบุคลากร</vt:lpstr>
      <vt:lpstr>สรุปทิศทางด้านกำลังคน ใน 10 ปีข้างหน้า</vt:lpstr>
      <vt:lpstr>โครงสร้างอายุของข้าราชการกรมส่งเสริมการเกษตร 2570</vt:lpstr>
      <vt:lpstr>ทิศทางด้านกำลังคนใน 10 ปีข้างหน้า</vt:lpstr>
      <vt:lpstr>PowerPoint Presentation</vt:lpstr>
      <vt:lpstr>การบริหารทรัพยากรบุคคล</vt:lpstr>
      <vt:lpstr>การเตรียมการด้านกำลังคน</vt:lpstr>
      <vt:lpstr>PowerPoint Presentation</vt:lpstr>
      <vt:lpstr>การดำเนินงานด้านการพัฒนาบุคลากร</vt:lpstr>
      <vt:lpstr>การพัฒนาทรัพยากรบุคคล</vt:lpstr>
      <vt:lpstr>รูปแบบการพัฒนา</vt:lpstr>
      <vt:lpstr>แนวทางการพัฒนาบุคลากร</vt:lpstr>
      <vt:lpstr>แนวทางการพัฒนาบุคลากร</vt:lpstr>
      <vt:lpstr>แนวทางการพัฒนาบุคลากร</vt:lpstr>
      <vt:lpstr>แนวทางการพัฒนาบุคลากร</vt:lpstr>
      <vt:lpstr>DOAE Officer</vt:lpstr>
      <vt:lpstr>ความคาดหวัง...หนทางสู่ปากถ้ำ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kanlayanee</dc:creator>
  <cp:lastModifiedBy>Admin</cp:lastModifiedBy>
  <cp:revision>103</cp:revision>
  <cp:lastPrinted>2018-09-18T09:54:49Z</cp:lastPrinted>
  <dcterms:created xsi:type="dcterms:W3CDTF">2018-09-11T08:59:52Z</dcterms:created>
  <dcterms:modified xsi:type="dcterms:W3CDTF">2018-09-19T07:57:19Z</dcterms:modified>
</cp:coreProperties>
</file>